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26"/>
  </p:notesMasterIdLst>
  <p:handoutMasterIdLst>
    <p:handoutMasterId r:id="rId27"/>
  </p:handoutMasterIdLst>
  <p:sldIdLst>
    <p:sldId id="386" r:id="rId5"/>
    <p:sldId id="477" r:id="rId6"/>
    <p:sldId id="446" r:id="rId7"/>
    <p:sldId id="453" r:id="rId8"/>
    <p:sldId id="454" r:id="rId9"/>
    <p:sldId id="503" r:id="rId10"/>
    <p:sldId id="483" r:id="rId11"/>
    <p:sldId id="484" r:id="rId12"/>
    <p:sldId id="476" r:id="rId13"/>
    <p:sldId id="469" r:id="rId14"/>
    <p:sldId id="504" r:id="rId15"/>
    <p:sldId id="505" r:id="rId16"/>
    <p:sldId id="506" r:id="rId17"/>
    <p:sldId id="507" r:id="rId18"/>
    <p:sldId id="508" r:id="rId19"/>
    <p:sldId id="509" r:id="rId20"/>
    <p:sldId id="473" r:id="rId21"/>
    <p:sldId id="432" r:id="rId22"/>
    <p:sldId id="471" r:id="rId23"/>
    <p:sldId id="472" r:id="rId24"/>
    <p:sldId id="395" r:id="rId25"/>
  </p:sldIdLst>
  <p:sldSz cx="11522075" cy="6480175"/>
  <p:notesSz cx="7102475" cy="10234613"/>
  <p:defaultTextStyle>
    <a:defPPr>
      <a:defRPr lang="nl-BE"/>
    </a:defPPr>
    <a:lvl1pPr algn="l" defTabSz="974725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ＭＳ Ｐゴシック" pitchFamily="34" charset="-128"/>
        <a:cs typeface="Arial" charset="0"/>
      </a:defRPr>
    </a:lvl1pPr>
    <a:lvl2pPr marL="487363" indent="-30163" algn="l" defTabSz="974725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ＭＳ Ｐゴシック" pitchFamily="34" charset="-128"/>
        <a:cs typeface="Arial" charset="0"/>
      </a:defRPr>
    </a:lvl2pPr>
    <a:lvl3pPr marL="974725" indent="-60325" algn="l" defTabSz="974725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ＭＳ Ｐゴシック" pitchFamily="34" charset="-128"/>
        <a:cs typeface="Arial" charset="0"/>
      </a:defRPr>
    </a:lvl3pPr>
    <a:lvl4pPr marL="1462088" indent="-90488" algn="l" defTabSz="974725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ＭＳ Ｐゴシック" pitchFamily="34" charset="-128"/>
        <a:cs typeface="Arial" charset="0"/>
      </a:defRPr>
    </a:lvl4pPr>
    <a:lvl5pPr marL="1949450" indent="-120650" algn="l" defTabSz="974725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FF"/>
    <a:srgbClr val="4F5557"/>
    <a:srgbClr val="89687C"/>
    <a:srgbClr val="627D77"/>
    <a:srgbClr val="FF0000"/>
    <a:srgbClr val="0033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-354" y="-84"/>
      </p:cViewPr>
      <p:guideLst>
        <p:guide orient="horz" pos="726"/>
        <p:guide orient="horz" pos="2381"/>
        <p:guide orient="horz" pos="1315"/>
        <p:guide orient="horz" pos="2721"/>
        <p:guide orient="horz" pos="998"/>
        <p:guide orient="horz" pos="3559"/>
        <p:guide pos="3629"/>
        <p:guide pos="227"/>
        <p:guide pos="70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0"/>
    </p:cViewPr>
  </p:sorterViewPr>
  <p:notesViewPr>
    <p:cSldViewPr snapToGrid="0">
      <p:cViewPr varScale="1">
        <p:scale>
          <a:sx n="129" d="100"/>
          <a:sy n="129" d="100"/>
        </p:scale>
        <p:origin x="-1344" y="-84"/>
      </p:cViewPr>
      <p:guideLst>
        <p:guide orient="horz" pos="3224"/>
        <p:guide pos="223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D4EFFC-9587-4399-9040-B2D8A0AC7311}" type="doc">
      <dgm:prSet loTypeId="urn:microsoft.com/office/officeart/2005/8/layout/cycle3" loCatId="cycle" qsTypeId="urn:microsoft.com/office/officeart/2005/8/quickstyle/3d9" qsCatId="3D" csTypeId="urn:microsoft.com/office/officeart/2005/8/colors/accent0_3" csCatId="mainScheme" phldr="1"/>
      <dgm:spPr/>
    </dgm:pt>
    <dgm:pt modelId="{E0D14F78-641B-4096-93C0-62DE37E7AC6A}">
      <dgm:prSet phldrT="[Text]"/>
      <dgm:spPr/>
      <dgm:t>
        <a:bodyPr/>
        <a:lstStyle/>
        <a:p>
          <a:r>
            <a:rPr lang="nl-BE" b="1" dirty="0" smtClean="0"/>
            <a:t>#1</a:t>
          </a:r>
        </a:p>
        <a:p>
          <a:r>
            <a:rPr lang="nl-BE" b="1" dirty="0" smtClean="0"/>
            <a:t>Highest Quality</a:t>
          </a:r>
          <a:endParaRPr lang="nl-BE" b="1" dirty="0"/>
        </a:p>
      </dgm:t>
    </dgm:pt>
    <dgm:pt modelId="{BDA24F22-4CE9-46AF-BB85-5CD906E41E72}" type="parTrans" cxnId="{FFA158A5-3EFD-41A1-8F1C-49403350D42D}">
      <dgm:prSet/>
      <dgm:spPr/>
      <dgm:t>
        <a:bodyPr/>
        <a:lstStyle/>
        <a:p>
          <a:endParaRPr lang="nl-BE"/>
        </a:p>
      </dgm:t>
    </dgm:pt>
    <dgm:pt modelId="{EAE2A843-FD66-4B05-9EC8-29315A20708A}" type="sibTrans" cxnId="{FFA158A5-3EFD-41A1-8F1C-49403350D42D}">
      <dgm:prSet/>
      <dgm:spPr/>
      <dgm:t>
        <a:bodyPr/>
        <a:lstStyle/>
        <a:p>
          <a:endParaRPr lang="nl-BE"/>
        </a:p>
      </dgm:t>
    </dgm:pt>
    <dgm:pt modelId="{F9A45E5A-A9A0-4A3E-9148-524E3328AD17}">
      <dgm:prSet phldrT="[Text]"/>
      <dgm:spPr/>
      <dgm:t>
        <a:bodyPr/>
        <a:lstStyle/>
        <a:p>
          <a:r>
            <a:rPr lang="nl-BE" b="1" dirty="0" smtClean="0"/>
            <a:t>#4</a:t>
          </a:r>
        </a:p>
        <a:p>
          <a:r>
            <a:rPr lang="nl-BE" b="1" dirty="0" smtClean="0"/>
            <a:t>Most Easy-to-Use</a:t>
          </a:r>
          <a:endParaRPr lang="nl-BE" b="1" dirty="0"/>
        </a:p>
      </dgm:t>
    </dgm:pt>
    <dgm:pt modelId="{11A1ECDE-BD72-4924-9352-3BA3EFBE3C7F}" type="parTrans" cxnId="{0348AB7E-E005-44A0-8C75-E22B77D687CB}">
      <dgm:prSet/>
      <dgm:spPr/>
      <dgm:t>
        <a:bodyPr/>
        <a:lstStyle/>
        <a:p>
          <a:endParaRPr lang="nl-BE"/>
        </a:p>
      </dgm:t>
    </dgm:pt>
    <dgm:pt modelId="{3785F011-1F69-4041-BD39-58E20053E10F}" type="sibTrans" cxnId="{0348AB7E-E005-44A0-8C75-E22B77D687CB}">
      <dgm:prSet/>
      <dgm:spPr/>
      <dgm:t>
        <a:bodyPr/>
        <a:lstStyle/>
        <a:p>
          <a:endParaRPr lang="nl-BE"/>
        </a:p>
      </dgm:t>
    </dgm:pt>
    <dgm:pt modelId="{8CF84BB3-E075-4757-8C48-9C5E5C6B6F80}">
      <dgm:prSet phldrT="[Text]"/>
      <dgm:spPr/>
      <dgm:t>
        <a:bodyPr/>
        <a:lstStyle/>
        <a:p>
          <a:r>
            <a:rPr lang="nl-BE" b="1" dirty="0" smtClean="0"/>
            <a:t>#2</a:t>
          </a:r>
        </a:p>
        <a:p>
          <a:r>
            <a:rPr lang="nl-BE" b="1" dirty="0" smtClean="0"/>
            <a:t>Best Compatibility</a:t>
          </a:r>
          <a:endParaRPr lang="nl-BE" b="1" dirty="0"/>
        </a:p>
      </dgm:t>
    </dgm:pt>
    <dgm:pt modelId="{BC1F3CB3-93D7-4DC7-8DFC-300FD8EDE307}" type="parTrans" cxnId="{374AEE77-A44C-40B8-80C4-DB52B06A58F9}">
      <dgm:prSet/>
      <dgm:spPr/>
      <dgm:t>
        <a:bodyPr/>
        <a:lstStyle/>
        <a:p>
          <a:endParaRPr lang="nl-BE"/>
        </a:p>
      </dgm:t>
    </dgm:pt>
    <dgm:pt modelId="{167E9643-349E-4219-9EF4-AE76F3DAF8AD}" type="sibTrans" cxnId="{374AEE77-A44C-40B8-80C4-DB52B06A58F9}">
      <dgm:prSet/>
      <dgm:spPr/>
      <dgm:t>
        <a:bodyPr/>
        <a:lstStyle/>
        <a:p>
          <a:endParaRPr lang="nl-BE"/>
        </a:p>
      </dgm:t>
    </dgm:pt>
    <dgm:pt modelId="{287A8B70-0369-40C8-9001-A15E3DE65939}">
      <dgm:prSet phldrT="[Text]"/>
      <dgm:spPr/>
      <dgm:t>
        <a:bodyPr/>
        <a:lstStyle/>
        <a:p>
          <a:r>
            <a:rPr lang="nl-BE" b="1" dirty="0" smtClean="0"/>
            <a:t>#3</a:t>
          </a:r>
        </a:p>
        <a:p>
          <a:r>
            <a:rPr lang="nl-BE" b="1" dirty="0" smtClean="0"/>
            <a:t>Best Value for Money</a:t>
          </a:r>
          <a:endParaRPr lang="nl-BE" b="1" dirty="0"/>
        </a:p>
      </dgm:t>
    </dgm:pt>
    <dgm:pt modelId="{75D9707D-9BBB-4D1D-B7BF-78D12DCCC93E}" type="parTrans" cxnId="{B5C0A8BA-4A6F-4B43-867D-4CBCDAC2E12A}">
      <dgm:prSet/>
      <dgm:spPr/>
      <dgm:t>
        <a:bodyPr/>
        <a:lstStyle/>
        <a:p>
          <a:endParaRPr lang="nl-BE"/>
        </a:p>
      </dgm:t>
    </dgm:pt>
    <dgm:pt modelId="{071B14E7-7704-4F8B-89BC-0900E54E3256}" type="sibTrans" cxnId="{B5C0A8BA-4A6F-4B43-867D-4CBCDAC2E12A}">
      <dgm:prSet/>
      <dgm:spPr/>
      <dgm:t>
        <a:bodyPr/>
        <a:lstStyle/>
        <a:p>
          <a:endParaRPr lang="nl-BE"/>
        </a:p>
      </dgm:t>
    </dgm:pt>
    <dgm:pt modelId="{15977375-6D65-4E57-A8C0-345FC5CBAC2E}" type="pres">
      <dgm:prSet presAssocID="{60D4EFFC-9587-4399-9040-B2D8A0AC7311}" presName="Name0" presStyleCnt="0">
        <dgm:presLayoutVars>
          <dgm:dir/>
          <dgm:resizeHandles val="exact"/>
        </dgm:presLayoutVars>
      </dgm:prSet>
      <dgm:spPr/>
    </dgm:pt>
    <dgm:pt modelId="{1C7B7263-3568-4D94-A660-57CFB5BBD70F}" type="pres">
      <dgm:prSet presAssocID="{60D4EFFC-9587-4399-9040-B2D8A0AC7311}" presName="cycle" presStyleCnt="0"/>
      <dgm:spPr/>
    </dgm:pt>
    <dgm:pt modelId="{32D8DC28-980A-47B9-882C-E51006DA6F57}" type="pres">
      <dgm:prSet presAssocID="{E0D14F78-641B-4096-93C0-62DE37E7AC6A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A9BE15D-E358-4E5C-9C83-110D0AC856F3}" type="pres">
      <dgm:prSet presAssocID="{EAE2A843-FD66-4B05-9EC8-29315A20708A}" presName="sibTransFirstNode" presStyleLbl="bgShp" presStyleIdx="0" presStyleCnt="1"/>
      <dgm:spPr/>
      <dgm:t>
        <a:bodyPr/>
        <a:lstStyle/>
        <a:p>
          <a:endParaRPr lang="nl-BE"/>
        </a:p>
      </dgm:t>
    </dgm:pt>
    <dgm:pt modelId="{498FFCAC-3163-42F7-AFBC-528D680A4621}" type="pres">
      <dgm:prSet presAssocID="{8CF84BB3-E075-4757-8C48-9C5E5C6B6F80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BB5CA4D-5F0F-48DE-989B-93EFB15C85AF}" type="pres">
      <dgm:prSet presAssocID="{287A8B70-0369-40C8-9001-A15E3DE65939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87DB0A9-7676-411F-8061-9C7CF0916DB3}" type="pres">
      <dgm:prSet presAssocID="{F9A45E5A-A9A0-4A3E-9148-524E3328AD17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0348AB7E-E005-44A0-8C75-E22B77D687CB}" srcId="{60D4EFFC-9587-4399-9040-B2D8A0AC7311}" destId="{F9A45E5A-A9A0-4A3E-9148-524E3328AD17}" srcOrd="3" destOrd="0" parTransId="{11A1ECDE-BD72-4924-9352-3BA3EFBE3C7F}" sibTransId="{3785F011-1F69-4041-BD39-58E20053E10F}"/>
    <dgm:cxn modelId="{FFA158A5-3EFD-41A1-8F1C-49403350D42D}" srcId="{60D4EFFC-9587-4399-9040-B2D8A0AC7311}" destId="{E0D14F78-641B-4096-93C0-62DE37E7AC6A}" srcOrd="0" destOrd="0" parTransId="{BDA24F22-4CE9-46AF-BB85-5CD906E41E72}" sibTransId="{EAE2A843-FD66-4B05-9EC8-29315A20708A}"/>
    <dgm:cxn modelId="{8E0FBB86-14A2-4EFA-B16B-E7DC629C2BA0}" type="presOf" srcId="{8CF84BB3-E075-4757-8C48-9C5E5C6B6F80}" destId="{498FFCAC-3163-42F7-AFBC-528D680A4621}" srcOrd="0" destOrd="0" presId="urn:microsoft.com/office/officeart/2005/8/layout/cycle3"/>
    <dgm:cxn modelId="{A2FA954F-6E06-46DE-B5B7-8198F645368E}" type="presOf" srcId="{EAE2A843-FD66-4B05-9EC8-29315A20708A}" destId="{4A9BE15D-E358-4E5C-9C83-110D0AC856F3}" srcOrd="0" destOrd="0" presId="urn:microsoft.com/office/officeart/2005/8/layout/cycle3"/>
    <dgm:cxn modelId="{C4960FDB-32DD-4149-B66F-1913EB4020A0}" type="presOf" srcId="{60D4EFFC-9587-4399-9040-B2D8A0AC7311}" destId="{15977375-6D65-4E57-A8C0-345FC5CBAC2E}" srcOrd="0" destOrd="0" presId="urn:microsoft.com/office/officeart/2005/8/layout/cycle3"/>
    <dgm:cxn modelId="{AD4B67F0-1EB4-421B-8149-A4B1B0F87ADB}" type="presOf" srcId="{F9A45E5A-A9A0-4A3E-9148-524E3328AD17}" destId="{F87DB0A9-7676-411F-8061-9C7CF0916DB3}" srcOrd="0" destOrd="0" presId="urn:microsoft.com/office/officeart/2005/8/layout/cycle3"/>
    <dgm:cxn modelId="{4BB1D05D-C71B-43D1-A962-15DB95FC4A97}" type="presOf" srcId="{E0D14F78-641B-4096-93C0-62DE37E7AC6A}" destId="{32D8DC28-980A-47B9-882C-E51006DA6F57}" srcOrd="0" destOrd="0" presId="urn:microsoft.com/office/officeart/2005/8/layout/cycle3"/>
    <dgm:cxn modelId="{374AEE77-A44C-40B8-80C4-DB52B06A58F9}" srcId="{60D4EFFC-9587-4399-9040-B2D8A0AC7311}" destId="{8CF84BB3-E075-4757-8C48-9C5E5C6B6F80}" srcOrd="1" destOrd="0" parTransId="{BC1F3CB3-93D7-4DC7-8DFC-300FD8EDE307}" sibTransId="{167E9643-349E-4219-9EF4-AE76F3DAF8AD}"/>
    <dgm:cxn modelId="{B5C0A8BA-4A6F-4B43-867D-4CBCDAC2E12A}" srcId="{60D4EFFC-9587-4399-9040-B2D8A0AC7311}" destId="{287A8B70-0369-40C8-9001-A15E3DE65939}" srcOrd="2" destOrd="0" parTransId="{75D9707D-9BBB-4D1D-B7BF-78D12DCCC93E}" sibTransId="{071B14E7-7704-4F8B-89BC-0900E54E3256}"/>
    <dgm:cxn modelId="{D799DFEC-2F64-4560-96BD-A3341F46FF0D}" type="presOf" srcId="{287A8B70-0369-40C8-9001-A15E3DE65939}" destId="{4BB5CA4D-5F0F-48DE-989B-93EFB15C85AF}" srcOrd="0" destOrd="0" presId="urn:microsoft.com/office/officeart/2005/8/layout/cycle3"/>
    <dgm:cxn modelId="{FBA95D99-905F-4A07-89BA-DA48CD2698A5}" type="presParOf" srcId="{15977375-6D65-4E57-A8C0-345FC5CBAC2E}" destId="{1C7B7263-3568-4D94-A660-57CFB5BBD70F}" srcOrd="0" destOrd="0" presId="urn:microsoft.com/office/officeart/2005/8/layout/cycle3"/>
    <dgm:cxn modelId="{EFC6ABB9-555D-4874-B321-5EBC26083C2D}" type="presParOf" srcId="{1C7B7263-3568-4D94-A660-57CFB5BBD70F}" destId="{32D8DC28-980A-47B9-882C-E51006DA6F57}" srcOrd="0" destOrd="0" presId="urn:microsoft.com/office/officeart/2005/8/layout/cycle3"/>
    <dgm:cxn modelId="{FA8C09C2-2931-42D3-8595-C252F68F7CBC}" type="presParOf" srcId="{1C7B7263-3568-4D94-A660-57CFB5BBD70F}" destId="{4A9BE15D-E358-4E5C-9C83-110D0AC856F3}" srcOrd="1" destOrd="0" presId="urn:microsoft.com/office/officeart/2005/8/layout/cycle3"/>
    <dgm:cxn modelId="{EFF795E3-6804-40D0-9FFD-62DF9172268E}" type="presParOf" srcId="{1C7B7263-3568-4D94-A660-57CFB5BBD70F}" destId="{498FFCAC-3163-42F7-AFBC-528D680A4621}" srcOrd="2" destOrd="0" presId="urn:microsoft.com/office/officeart/2005/8/layout/cycle3"/>
    <dgm:cxn modelId="{BEE701E4-8C65-427F-8E25-11A7BA0BEB9C}" type="presParOf" srcId="{1C7B7263-3568-4D94-A660-57CFB5BBD70F}" destId="{4BB5CA4D-5F0F-48DE-989B-93EFB15C85AF}" srcOrd="3" destOrd="0" presId="urn:microsoft.com/office/officeart/2005/8/layout/cycle3"/>
    <dgm:cxn modelId="{A41CEDB2-DDFF-452A-B71A-4FCA9D02AFBD}" type="presParOf" srcId="{1C7B7263-3568-4D94-A660-57CFB5BBD70F}" destId="{F87DB0A9-7676-411F-8061-9C7CF0916DB3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D4EFFC-9587-4399-9040-B2D8A0AC7311}" type="doc">
      <dgm:prSet loTypeId="urn:microsoft.com/office/officeart/2005/8/layout/cycle3" loCatId="cycle" qsTypeId="urn:microsoft.com/office/officeart/2005/8/quickstyle/3d9" qsCatId="3D" csTypeId="urn:microsoft.com/office/officeart/2005/8/colors/accent0_3" csCatId="mainScheme" phldr="1"/>
      <dgm:spPr/>
    </dgm:pt>
    <dgm:pt modelId="{E0D14F78-641B-4096-93C0-62DE37E7AC6A}">
      <dgm:prSet phldrT="[Text]"/>
      <dgm:spPr>
        <a:solidFill>
          <a:srgbClr val="0033CC"/>
        </a:solidFill>
      </dgm:spPr>
      <dgm:t>
        <a:bodyPr/>
        <a:lstStyle/>
        <a:p>
          <a:r>
            <a:rPr lang="nl-BE" b="1" dirty="0" smtClean="0"/>
            <a:t>#1</a:t>
          </a:r>
        </a:p>
        <a:p>
          <a:r>
            <a:rPr lang="nl-BE" b="1" dirty="0" smtClean="0"/>
            <a:t>Highest Quality</a:t>
          </a:r>
          <a:endParaRPr lang="nl-BE" b="1" dirty="0"/>
        </a:p>
      </dgm:t>
    </dgm:pt>
    <dgm:pt modelId="{BDA24F22-4CE9-46AF-BB85-5CD906E41E72}" type="parTrans" cxnId="{FFA158A5-3EFD-41A1-8F1C-49403350D42D}">
      <dgm:prSet/>
      <dgm:spPr/>
      <dgm:t>
        <a:bodyPr/>
        <a:lstStyle/>
        <a:p>
          <a:endParaRPr lang="nl-BE"/>
        </a:p>
      </dgm:t>
    </dgm:pt>
    <dgm:pt modelId="{EAE2A843-FD66-4B05-9EC8-29315A20708A}" type="sibTrans" cxnId="{FFA158A5-3EFD-41A1-8F1C-49403350D42D}">
      <dgm:prSet/>
      <dgm:spPr/>
      <dgm:t>
        <a:bodyPr/>
        <a:lstStyle/>
        <a:p>
          <a:endParaRPr lang="nl-BE"/>
        </a:p>
      </dgm:t>
    </dgm:pt>
    <dgm:pt modelId="{F9A45E5A-A9A0-4A3E-9148-524E3328AD17}">
      <dgm:prSet phldrT="[Text]"/>
      <dgm:spPr/>
      <dgm:t>
        <a:bodyPr/>
        <a:lstStyle/>
        <a:p>
          <a:r>
            <a:rPr lang="nl-BE" b="1" dirty="0" smtClean="0"/>
            <a:t>#4</a:t>
          </a:r>
        </a:p>
        <a:p>
          <a:r>
            <a:rPr lang="nl-BE" b="1" dirty="0" smtClean="0"/>
            <a:t>Most Easy-to-Use</a:t>
          </a:r>
          <a:endParaRPr lang="nl-BE" b="1" dirty="0"/>
        </a:p>
      </dgm:t>
    </dgm:pt>
    <dgm:pt modelId="{11A1ECDE-BD72-4924-9352-3BA3EFBE3C7F}" type="parTrans" cxnId="{0348AB7E-E005-44A0-8C75-E22B77D687CB}">
      <dgm:prSet/>
      <dgm:spPr/>
      <dgm:t>
        <a:bodyPr/>
        <a:lstStyle/>
        <a:p>
          <a:endParaRPr lang="nl-BE"/>
        </a:p>
      </dgm:t>
    </dgm:pt>
    <dgm:pt modelId="{3785F011-1F69-4041-BD39-58E20053E10F}" type="sibTrans" cxnId="{0348AB7E-E005-44A0-8C75-E22B77D687CB}">
      <dgm:prSet/>
      <dgm:spPr/>
      <dgm:t>
        <a:bodyPr/>
        <a:lstStyle/>
        <a:p>
          <a:endParaRPr lang="nl-BE"/>
        </a:p>
      </dgm:t>
    </dgm:pt>
    <dgm:pt modelId="{8CF84BB3-E075-4757-8C48-9C5E5C6B6F80}">
      <dgm:prSet phldrT="[Text]"/>
      <dgm:spPr/>
      <dgm:t>
        <a:bodyPr/>
        <a:lstStyle/>
        <a:p>
          <a:r>
            <a:rPr lang="nl-BE" b="1" dirty="0" smtClean="0"/>
            <a:t>#2</a:t>
          </a:r>
        </a:p>
        <a:p>
          <a:r>
            <a:rPr lang="nl-BE" b="1" dirty="0" smtClean="0"/>
            <a:t>Best Compatibility</a:t>
          </a:r>
          <a:endParaRPr lang="nl-BE" b="1" dirty="0"/>
        </a:p>
      </dgm:t>
    </dgm:pt>
    <dgm:pt modelId="{BC1F3CB3-93D7-4DC7-8DFC-300FD8EDE307}" type="parTrans" cxnId="{374AEE77-A44C-40B8-80C4-DB52B06A58F9}">
      <dgm:prSet/>
      <dgm:spPr/>
      <dgm:t>
        <a:bodyPr/>
        <a:lstStyle/>
        <a:p>
          <a:endParaRPr lang="nl-BE"/>
        </a:p>
      </dgm:t>
    </dgm:pt>
    <dgm:pt modelId="{167E9643-349E-4219-9EF4-AE76F3DAF8AD}" type="sibTrans" cxnId="{374AEE77-A44C-40B8-80C4-DB52B06A58F9}">
      <dgm:prSet/>
      <dgm:spPr/>
      <dgm:t>
        <a:bodyPr/>
        <a:lstStyle/>
        <a:p>
          <a:endParaRPr lang="nl-BE"/>
        </a:p>
      </dgm:t>
    </dgm:pt>
    <dgm:pt modelId="{287A8B70-0369-40C8-9001-A15E3DE65939}">
      <dgm:prSet phldrT="[Text]"/>
      <dgm:spPr/>
      <dgm:t>
        <a:bodyPr/>
        <a:lstStyle/>
        <a:p>
          <a:r>
            <a:rPr lang="nl-BE" b="1" dirty="0" smtClean="0"/>
            <a:t>#3</a:t>
          </a:r>
        </a:p>
        <a:p>
          <a:r>
            <a:rPr lang="nl-BE" b="1" dirty="0" smtClean="0"/>
            <a:t>Best Value for Money</a:t>
          </a:r>
          <a:endParaRPr lang="nl-BE" b="1" dirty="0"/>
        </a:p>
      </dgm:t>
    </dgm:pt>
    <dgm:pt modelId="{75D9707D-9BBB-4D1D-B7BF-78D12DCCC93E}" type="parTrans" cxnId="{B5C0A8BA-4A6F-4B43-867D-4CBCDAC2E12A}">
      <dgm:prSet/>
      <dgm:spPr/>
      <dgm:t>
        <a:bodyPr/>
        <a:lstStyle/>
        <a:p>
          <a:endParaRPr lang="nl-BE"/>
        </a:p>
      </dgm:t>
    </dgm:pt>
    <dgm:pt modelId="{071B14E7-7704-4F8B-89BC-0900E54E3256}" type="sibTrans" cxnId="{B5C0A8BA-4A6F-4B43-867D-4CBCDAC2E12A}">
      <dgm:prSet/>
      <dgm:spPr/>
      <dgm:t>
        <a:bodyPr/>
        <a:lstStyle/>
        <a:p>
          <a:endParaRPr lang="nl-BE"/>
        </a:p>
      </dgm:t>
    </dgm:pt>
    <dgm:pt modelId="{15977375-6D65-4E57-A8C0-345FC5CBAC2E}" type="pres">
      <dgm:prSet presAssocID="{60D4EFFC-9587-4399-9040-B2D8A0AC7311}" presName="Name0" presStyleCnt="0">
        <dgm:presLayoutVars>
          <dgm:dir/>
          <dgm:resizeHandles val="exact"/>
        </dgm:presLayoutVars>
      </dgm:prSet>
      <dgm:spPr/>
    </dgm:pt>
    <dgm:pt modelId="{1C7B7263-3568-4D94-A660-57CFB5BBD70F}" type="pres">
      <dgm:prSet presAssocID="{60D4EFFC-9587-4399-9040-B2D8A0AC7311}" presName="cycle" presStyleCnt="0"/>
      <dgm:spPr/>
    </dgm:pt>
    <dgm:pt modelId="{32D8DC28-980A-47B9-882C-E51006DA6F57}" type="pres">
      <dgm:prSet presAssocID="{E0D14F78-641B-4096-93C0-62DE37E7AC6A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A9BE15D-E358-4E5C-9C83-110D0AC856F3}" type="pres">
      <dgm:prSet presAssocID="{EAE2A843-FD66-4B05-9EC8-29315A20708A}" presName="sibTransFirstNode" presStyleLbl="bgShp" presStyleIdx="0" presStyleCnt="1"/>
      <dgm:spPr/>
      <dgm:t>
        <a:bodyPr/>
        <a:lstStyle/>
        <a:p>
          <a:endParaRPr lang="nl-BE"/>
        </a:p>
      </dgm:t>
    </dgm:pt>
    <dgm:pt modelId="{498FFCAC-3163-42F7-AFBC-528D680A4621}" type="pres">
      <dgm:prSet presAssocID="{8CF84BB3-E075-4757-8C48-9C5E5C6B6F80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BB5CA4D-5F0F-48DE-989B-93EFB15C85AF}" type="pres">
      <dgm:prSet presAssocID="{287A8B70-0369-40C8-9001-A15E3DE65939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87DB0A9-7676-411F-8061-9C7CF0916DB3}" type="pres">
      <dgm:prSet presAssocID="{F9A45E5A-A9A0-4A3E-9148-524E3328AD17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0348AB7E-E005-44A0-8C75-E22B77D687CB}" srcId="{60D4EFFC-9587-4399-9040-B2D8A0AC7311}" destId="{F9A45E5A-A9A0-4A3E-9148-524E3328AD17}" srcOrd="3" destOrd="0" parTransId="{11A1ECDE-BD72-4924-9352-3BA3EFBE3C7F}" sibTransId="{3785F011-1F69-4041-BD39-58E20053E10F}"/>
    <dgm:cxn modelId="{6FAA13D1-AD76-46FF-A9F3-48C88C5C98F1}" type="presOf" srcId="{E0D14F78-641B-4096-93C0-62DE37E7AC6A}" destId="{32D8DC28-980A-47B9-882C-E51006DA6F57}" srcOrd="0" destOrd="0" presId="urn:microsoft.com/office/officeart/2005/8/layout/cycle3"/>
    <dgm:cxn modelId="{FFA158A5-3EFD-41A1-8F1C-49403350D42D}" srcId="{60D4EFFC-9587-4399-9040-B2D8A0AC7311}" destId="{E0D14F78-641B-4096-93C0-62DE37E7AC6A}" srcOrd="0" destOrd="0" parTransId="{BDA24F22-4CE9-46AF-BB85-5CD906E41E72}" sibTransId="{EAE2A843-FD66-4B05-9EC8-29315A20708A}"/>
    <dgm:cxn modelId="{38107168-A9FC-47F3-A0B7-8AC89B94F97C}" type="presOf" srcId="{287A8B70-0369-40C8-9001-A15E3DE65939}" destId="{4BB5CA4D-5F0F-48DE-989B-93EFB15C85AF}" srcOrd="0" destOrd="0" presId="urn:microsoft.com/office/officeart/2005/8/layout/cycle3"/>
    <dgm:cxn modelId="{0FAC1632-DC7B-4A7E-832B-BDA11DDE4454}" type="presOf" srcId="{F9A45E5A-A9A0-4A3E-9148-524E3328AD17}" destId="{F87DB0A9-7676-411F-8061-9C7CF0916DB3}" srcOrd="0" destOrd="0" presId="urn:microsoft.com/office/officeart/2005/8/layout/cycle3"/>
    <dgm:cxn modelId="{374AEE77-A44C-40B8-80C4-DB52B06A58F9}" srcId="{60D4EFFC-9587-4399-9040-B2D8A0AC7311}" destId="{8CF84BB3-E075-4757-8C48-9C5E5C6B6F80}" srcOrd="1" destOrd="0" parTransId="{BC1F3CB3-93D7-4DC7-8DFC-300FD8EDE307}" sibTransId="{167E9643-349E-4219-9EF4-AE76F3DAF8AD}"/>
    <dgm:cxn modelId="{32996E7F-B532-4326-8BF7-FF4B4E04448B}" type="presOf" srcId="{60D4EFFC-9587-4399-9040-B2D8A0AC7311}" destId="{15977375-6D65-4E57-A8C0-345FC5CBAC2E}" srcOrd="0" destOrd="0" presId="urn:microsoft.com/office/officeart/2005/8/layout/cycle3"/>
    <dgm:cxn modelId="{B5C0A8BA-4A6F-4B43-867D-4CBCDAC2E12A}" srcId="{60D4EFFC-9587-4399-9040-B2D8A0AC7311}" destId="{287A8B70-0369-40C8-9001-A15E3DE65939}" srcOrd="2" destOrd="0" parTransId="{75D9707D-9BBB-4D1D-B7BF-78D12DCCC93E}" sibTransId="{071B14E7-7704-4F8B-89BC-0900E54E3256}"/>
    <dgm:cxn modelId="{6A83471E-09E8-4C83-BA2E-A63352B53E0A}" type="presOf" srcId="{8CF84BB3-E075-4757-8C48-9C5E5C6B6F80}" destId="{498FFCAC-3163-42F7-AFBC-528D680A4621}" srcOrd="0" destOrd="0" presId="urn:microsoft.com/office/officeart/2005/8/layout/cycle3"/>
    <dgm:cxn modelId="{AC0D5701-5796-4B89-8F09-ADC1B8F60AFF}" type="presOf" srcId="{EAE2A843-FD66-4B05-9EC8-29315A20708A}" destId="{4A9BE15D-E358-4E5C-9C83-110D0AC856F3}" srcOrd="0" destOrd="0" presId="urn:microsoft.com/office/officeart/2005/8/layout/cycle3"/>
    <dgm:cxn modelId="{A66558A9-8E0A-4DDA-BF92-1D2122D939B7}" type="presParOf" srcId="{15977375-6D65-4E57-A8C0-345FC5CBAC2E}" destId="{1C7B7263-3568-4D94-A660-57CFB5BBD70F}" srcOrd="0" destOrd="0" presId="urn:microsoft.com/office/officeart/2005/8/layout/cycle3"/>
    <dgm:cxn modelId="{0B2FC459-1199-49C9-9C51-267C1443B20B}" type="presParOf" srcId="{1C7B7263-3568-4D94-A660-57CFB5BBD70F}" destId="{32D8DC28-980A-47B9-882C-E51006DA6F57}" srcOrd="0" destOrd="0" presId="urn:microsoft.com/office/officeart/2005/8/layout/cycle3"/>
    <dgm:cxn modelId="{689405BB-9ECA-41EF-84ED-E5910E8A33D5}" type="presParOf" srcId="{1C7B7263-3568-4D94-A660-57CFB5BBD70F}" destId="{4A9BE15D-E358-4E5C-9C83-110D0AC856F3}" srcOrd="1" destOrd="0" presId="urn:microsoft.com/office/officeart/2005/8/layout/cycle3"/>
    <dgm:cxn modelId="{02576F06-22B4-43D4-9297-127F876BCA1E}" type="presParOf" srcId="{1C7B7263-3568-4D94-A660-57CFB5BBD70F}" destId="{498FFCAC-3163-42F7-AFBC-528D680A4621}" srcOrd="2" destOrd="0" presId="urn:microsoft.com/office/officeart/2005/8/layout/cycle3"/>
    <dgm:cxn modelId="{98DAEF38-AE85-4EFE-A168-A9DCB8B1305F}" type="presParOf" srcId="{1C7B7263-3568-4D94-A660-57CFB5BBD70F}" destId="{4BB5CA4D-5F0F-48DE-989B-93EFB15C85AF}" srcOrd="3" destOrd="0" presId="urn:microsoft.com/office/officeart/2005/8/layout/cycle3"/>
    <dgm:cxn modelId="{5396FD1B-A79A-4B47-84FF-7731DE215324}" type="presParOf" srcId="{1C7B7263-3568-4D94-A660-57CFB5BBD70F}" destId="{F87DB0A9-7676-411F-8061-9C7CF0916DB3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D4EFFC-9587-4399-9040-B2D8A0AC7311}" type="doc">
      <dgm:prSet loTypeId="urn:microsoft.com/office/officeart/2005/8/layout/cycle3" loCatId="cycle" qsTypeId="urn:microsoft.com/office/officeart/2005/8/quickstyle/3d9" qsCatId="3D" csTypeId="urn:microsoft.com/office/officeart/2005/8/colors/accent0_3" csCatId="mainScheme" phldr="1"/>
      <dgm:spPr/>
    </dgm:pt>
    <dgm:pt modelId="{E0D14F78-641B-4096-93C0-62DE37E7AC6A}">
      <dgm:prSet phldrT="[Text]"/>
      <dgm:spPr/>
      <dgm:t>
        <a:bodyPr/>
        <a:lstStyle/>
        <a:p>
          <a:r>
            <a:rPr lang="nl-BE" b="1" dirty="0" smtClean="0"/>
            <a:t>#1</a:t>
          </a:r>
        </a:p>
        <a:p>
          <a:r>
            <a:rPr lang="nl-BE" b="1" dirty="0" smtClean="0"/>
            <a:t>Highest Quality</a:t>
          </a:r>
          <a:endParaRPr lang="nl-BE" b="1" dirty="0"/>
        </a:p>
      </dgm:t>
    </dgm:pt>
    <dgm:pt modelId="{BDA24F22-4CE9-46AF-BB85-5CD906E41E72}" type="parTrans" cxnId="{FFA158A5-3EFD-41A1-8F1C-49403350D42D}">
      <dgm:prSet/>
      <dgm:spPr/>
      <dgm:t>
        <a:bodyPr/>
        <a:lstStyle/>
        <a:p>
          <a:endParaRPr lang="nl-BE"/>
        </a:p>
      </dgm:t>
    </dgm:pt>
    <dgm:pt modelId="{EAE2A843-FD66-4B05-9EC8-29315A20708A}" type="sibTrans" cxnId="{FFA158A5-3EFD-41A1-8F1C-49403350D42D}">
      <dgm:prSet/>
      <dgm:spPr/>
      <dgm:t>
        <a:bodyPr/>
        <a:lstStyle/>
        <a:p>
          <a:endParaRPr lang="nl-BE"/>
        </a:p>
      </dgm:t>
    </dgm:pt>
    <dgm:pt modelId="{F9A45E5A-A9A0-4A3E-9148-524E3328AD17}">
      <dgm:prSet phldrT="[Text]"/>
      <dgm:spPr/>
      <dgm:t>
        <a:bodyPr/>
        <a:lstStyle/>
        <a:p>
          <a:r>
            <a:rPr lang="nl-BE" b="1" dirty="0" smtClean="0"/>
            <a:t>#4</a:t>
          </a:r>
        </a:p>
        <a:p>
          <a:r>
            <a:rPr lang="nl-BE" b="1" dirty="0" smtClean="0"/>
            <a:t>Most Easy-to-Use</a:t>
          </a:r>
          <a:endParaRPr lang="nl-BE" b="1" dirty="0"/>
        </a:p>
      </dgm:t>
    </dgm:pt>
    <dgm:pt modelId="{11A1ECDE-BD72-4924-9352-3BA3EFBE3C7F}" type="parTrans" cxnId="{0348AB7E-E005-44A0-8C75-E22B77D687CB}">
      <dgm:prSet/>
      <dgm:spPr/>
      <dgm:t>
        <a:bodyPr/>
        <a:lstStyle/>
        <a:p>
          <a:endParaRPr lang="nl-BE"/>
        </a:p>
      </dgm:t>
    </dgm:pt>
    <dgm:pt modelId="{3785F011-1F69-4041-BD39-58E20053E10F}" type="sibTrans" cxnId="{0348AB7E-E005-44A0-8C75-E22B77D687CB}">
      <dgm:prSet/>
      <dgm:spPr/>
      <dgm:t>
        <a:bodyPr/>
        <a:lstStyle/>
        <a:p>
          <a:endParaRPr lang="nl-BE"/>
        </a:p>
      </dgm:t>
    </dgm:pt>
    <dgm:pt modelId="{8CF84BB3-E075-4757-8C48-9C5E5C6B6F80}">
      <dgm:prSet phldrT="[Text]"/>
      <dgm:spPr>
        <a:solidFill>
          <a:srgbClr val="0033CC"/>
        </a:solidFill>
      </dgm:spPr>
      <dgm:t>
        <a:bodyPr/>
        <a:lstStyle/>
        <a:p>
          <a:r>
            <a:rPr lang="nl-BE" b="1" dirty="0" smtClean="0"/>
            <a:t>#2</a:t>
          </a:r>
        </a:p>
        <a:p>
          <a:r>
            <a:rPr lang="nl-BE" b="1" dirty="0" smtClean="0"/>
            <a:t>Best Compatibility</a:t>
          </a:r>
          <a:endParaRPr lang="nl-BE" b="1" dirty="0"/>
        </a:p>
      </dgm:t>
    </dgm:pt>
    <dgm:pt modelId="{BC1F3CB3-93D7-4DC7-8DFC-300FD8EDE307}" type="parTrans" cxnId="{374AEE77-A44C-40B8-80C4-DB52B06A58F9}">
      <dgm:prSet/>
      <dgm:spPr/>
      <dgm:t>
        <a:bodyPr/>
        <a:lstStyle/>
        <a:p>
          <a:endParaRPr lang="nl-BE"/>
        </a:p>
      </dgm:t>
    </dgm:pt>
    <dgm:pt modelId="{167E9643-349E-4219-9EF4-AE76F3DAF8AD}" type="sibTrans" cxnId="{374AEE77-A44C-40B8-80C4-DB52B06A58F9}">
      <dgm:prSet/>
      <dgm:spPr/>
      <dgm:t>
        <a:bodyPr/>
        <a:lstStyle/>
        <a:p>
          <a:endParaRPr lang="nl-BE"/>
        </a:p>
      </dgm:t>
    </dgm:pt>
    <dgm:pt modelId="{287A8B70-0369-40C8-9001-A15E3DE65939}">
      <dgm:prSet phldrT="[Text]"/>
      <dgm:spPr/>
      <dgm:t>
        <a:bodyPr/>
        <a:lstStyle/>
        <a:p>
          <a:r>
            <a:rPr lang="nl-BE" b="1" dirty="0" smtClean="0"/>
            <a:t>#3</a:t>
          </a:r>
        </a:p>
        <a:p>
          <a:r>
            <a:rPr lang="nl-BE" b="1" dirty="0" smtClean="0"/>
            <a:t>Best Value for Money</a:t>
          </a:r>
          <a:endParaRPr lang="nl-BE" b="1" dirty="0"/>
        </a:p>
      </dgm:t>
    </dgm:pt>
    <dgm:pt modelId="{75D9707D-9BBB-4D1D-B7BF-78D12DCCC93E}" type="parTrans" cxnId="{B5C0A8BA-4A6F-4B43-867D-4CBCDAC2E12A}">
      <dgm:prSet/>
      <dgm:spPr/>
      <dgm:t>
        <a:bodyPr/>
        <a:lstStyle/>
        <a:p>
          <a:endParaRPr lang="nl-BE"/>
        </a:p>
      </dgm:t>
    </dgm:pt>
    <dgm:pt modelId="{071B14E7-7704-4F8B-89BC-0900E54E3256}" type="sibTrans" cxnId="{B5C0A8BA-4A6F-4B43-867D-4CBCDAC2E12A}">
      <dgm:prSet/>
      <dgm:spPr/>
      <dgm:t>
        <a:bodyPr/>
        <a:lstStyle/>
        <a:p>
          <a:endParaRPr lang="nl-BE"/>
        </a:p>
      </dgm:t>
    </dgm:pt>
    <dgm:pt modelId="{15977375-6D65-4E57-A8C0-345FC5CBAC2E}" type="pres">
      <dgm:prSet presAssocID="{60D4EFFC-9587-4399-9040-B2D8A0AC7311}" presName="Name0" presStyleCnt="0">
        <dgm:presLayoutVars>
          <dgm:dir/>
          <dgm:resizeHandles val="exact"/>
        </dgm:presLayoutVars>
      </dgm:prSet>
      <dgm:spPr/>
    </dgm:pt>
    <dgm:pt modelId="{1C7B7263-3568-4D94-A660-57CFB5BBD70F}" type="pres">
      <dgm:prSet presAssocID="{60D4EFFC-9587-4399-9040-B2D8A0AC7311}" presName="cycle" presStyleCnt="0"/>
      <dgm:spPr/>
    </dgm:pt>
    <dgm:pt modelId="{32D8DC28-980A-47B9-882C-E51006DA6F57}" type="pres">
      <dgm:prSet presAssocID="{E0D14F78-641B-4096-93C0-62DE37E7AC6A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A9BE15D-E358-4E5C-9C83-110D0AC856F3}" type="pres">
      <dgm:prSet presAssocID="{EAE2A843-FD66-4B05-9EC8-29315A20708A}" presName="sibTransFirstNode" presStyleLbl="bgShp" presStyleIdx="0" presStyleCnt="1"/>
      <dgm:spPr/>
      <dgm:t>
        <a:bodyPr/>
        <a:lstStyle/>
        <a:p>
          <a:endParaRPr lang="nl-BE"/>
        </a:p>
      </dgm:t>
    </dgm:pt>
    <dgm:pt modelId="{498FFCAC-3163-42F7-AFBC-528D680A4621}" type="pres">
      <dgm:prSet presAssocID="{8CF84BB3-E075-4757-8C48-9C5E5C6B6F80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BB5CA4D-5F0F-48DE-989B-93EFB15C85AF}" type="pres">
      <dgm:prSet presAssocID="{287A8B70-0369-40C8-9001-A15E3DE65939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87DB0A9-7676-411F-8061-9C7CF0916DB3}" type="pres">
      <dgm:prSet presAssocID="{F9A45E5A-A9A0-4A3E-9148-524E3328AD17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0348AB7E-E005-44A0-8C75-E22B77D687CB}" srcId="{60D4EFFC-9587-4399-9040-B2D8A0AC7311}" destId="{F9A45E5A-A9A0-4A3E-9148-524E3328AD17}" srcOrd="3" destOrd="0" parTransId="{11A1ECDE-BD72-4924-9352-3BA3EFBE3C7F}" sibTransId="{3785F011-1F69-4041-BD39-58E20053E10F}"/>
    <dgm:cxn modelId="{FFA158A5-3EFD-41A1-8F1C-49403350D42D}" srcId="{60D4EFFC-9587-4399-9040-B2D8A0AC7311}" destId="{E0D14F78-641B-4096-93C0-62DE37E7AC6A}" srcOrd="0" destOrd="0" parTransId="{BDA24F22-4CE9-46AF-BB85-5CD906E41E72}" sibTransId="{EAE2A843-FD66-4B05-9EC8-29315A20708A}"/>
    <dgm:cxn modelId="{EE146E8C-0BDC-4390-898A-B2AE171D39B7}" type="presOf" srcId="{EAE2A843-FD66-4B05-9EC8-29315A20708A}" destId="{4A9BE15D-E358-4E5C-9C83-110D0AC856F3}" srcOrd="0" destOrd="0" presId="urn:microsoft.com/office/officeart/2005/8/layout/cycle3"/>
    <dgm:cxn modelId="{FAB74745-FB74-4A11-A250-6BB2D8AB37BE}" type="presOf" srcId="{60D4EFFC-9587-4399-9040-B2D8A0AC7311}" destId="{15977375-6D65-4E57-A8C0-345FC5CBAC2E}" srcOrd="0" destOrd="0" presId="urn:microsoft.com/office/officeart/2005/8/layout/cycle3"/>
    <dgm:cxn modelId="{EC6B1CCF-A6D0-40AB-B8AF-1B4DA5872E23}" type="presOf" srcId="{287A8B70-0369-40C8-9001-A15E3DE65939}" destId="{4BB5CA4D-5F0F-48DE-989B-93EFB15C85AF}" srcOrd="0" destOrd="0" presId="urn:microsoft.com/office/officeart/2005/8/layout/cycle3"/>
    <dgm:cxn modelId="{96A963B6-71E4-4C05-BBB7-E2E98EF3BE72}" type="presOf" srcId="{8CF84BB3-E075-4757-8C48-9C5E5C6B6F80}" destId="{498FFCAC-3163-42F7-AFBC-528D680A4621}" srcOrd="0" destOrd="0" presId="urn:microsoft.com/office/officeart/2005/8/layout/cycle3"/>
    <dgm:cxn modelId="{F8DC8794-18BB-4C05-AF38-8337CB1CE156}" type="presOf" srcId="{E0D14F78-641B-4096-93C0-62DE37E7AC6A}" destId="{32D8DC28-980A-47B9-882C-E51006DA6F57}" srcOrd="0" destOrd="0" presId="urn:microsoft.com/office/officeart/2005/8/layout/cycle3"/>
    <dgm:cxn modelId="{374AEE77-A44C-40B8-80C4-DB52B06A58F9}" srcId="{60D4EFFC-9587-4399-9040-B2D8A0AC7311}" destId="{8CF84BB3-E075-4757-8C48-9C5E5C6B6F80}" srcOrd="1" destOrd="0" parTransId="{BC1F3CB3-93D7-4DC7-8DFC-300FD8EDE307}" sibTransId="{167E9643-349E-4219-9EF4-AE76F3DAF8AD}"/>
    <dgm:cxn modelId="{B5C0A8BA-4A6F-4B43-867D-4CBCDAC2E12A}" srcId="{60D4EFFC-9587-4399-9040-B2D8A0AC7311}" destId="{287A8B70-0369-40C8-9001-A15E3DE65939}" srcOrd="2" destOrd="0" parTransId="{75D9707D-9BBB-4D1D-B7BF-78D12DCCC93E}" sibTransId="{071B14E7-7704-4F8B-89BC-0900E54E3256}"/>
    <dgm:cxn modelId="{9F703A6A-3CDF-4C52-9B29-1E6D0DC676B2}" type="presOf" srcId="{F9A45E5A-A9A0-4A3E-9148-524E3328AD17}" destId="{F87DB0A9-7676-411F-8061-9C7CF0916DB3}" srcOrd="0" destOrd="0" presId="urn:microsoft.com/office/officeart/2005/8/layout/cycle3"/>
    <dgm:cxn modelId="{EA6B8E91-F6E2-485E-858E-9D95DF4248D0}" type="presParOf" srcId="{15977375-6D65-4E57-A8C0-345FC5CBAC2E}" destId="{1C7B7263-3568-4D94-A660-57CFB5BBD70F}" srcOrd="0" destOrd="0" presId="urn:microsoft.com/office/officeart/2005/8/layout/cycle3"/>
    <dgm:cxn modelId="{C1A864F1-10E2-4EA2-88F9-D7CF2DA153CE}" type="presParOf" srcId="{1C7B7263-3568-4D94-A660-57CFB5BBD70F}" destId="{32D8DC28-980A-47B9-882C-E51006DA6F57}" srcOrd="0" destOrd="0" presId="urn:microsoft.com/office/officeart/2005/8/layout/cycle3"/>
    <dgm:cxn modelId="{8F3FAAC9-DE9E-4A23-A36B-D3C09E27D394}" type="presParOf" srcId="{1C7B7263-3568-4D94-A660-57CFB5BBD70F}" destId="{4A9BE15D-E358-4E5C-9C83-110D0AC856F3}" srcOrd="1" destOrd="0" presId="urn:microsoft.com/office/officeart/2005/8/layout/cycle3"/>
    <dgm:cxn modelId="{BA859123-10FC-4CE8-AC43-322118D45B37}" type="presParOf" srcId="{1C7B7263-3568-4D94-A660-57CFB5BBD70F}" destId="{498FFCAC-3163-42F7-AFBC-528D680A4621}" srcOrd="2" destOrd="0" presId="urn:microsoft.com/office/officeart/2005/8/layout/cycle3"/>
    <dgm:cxn modelId="{AACF1E4C-6530-4ACF-9F27-F2FE1FACEFE5}" type="presParOf" srcId="{1C7B7263-3568-4D94-A660-57CFB5BBD70F}" destId="{4BB5CA4D-5F0F-48DE-989B-93EFB15C85AF}" srcOrd="3" destOrd="0" presId="urn:microsoft.com/office/officeart/2005/8/layout/cycle3"/>
    <dgm:cxn modelId="{CCF23F48-7ACB-4C56-8761-93D4FB58BFD5}" type="presParOf" srcId="{1C7B7263-3568-4D94-A660-57CFB5BBD70F}" destId="{F87DB0A9-7676-411F-8061-9C7CF0916DB3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D4EFFC-9587-4399-9040-B2D8A0AC7311}" type="doc">
      <dgm:prSet loTypeId="urn:microsoft.com/office/officeart/2005/8/layout/cycle3" loCatId="cycle" qsTypeId="urn:microsoft.com/office/officeart/2005/8/quickstyle/3d9" qsCatId="3D" csTypeId="urn:microsoft.com/office/officeart/2005/8/colors/accent0_3" csCatId="mainScheme" phldr="1"/>
      <dgm:spPr/>
    </dgm:pt>
    <dgm:pt modelId="{E0D14F78-641B-4096-93C0-62DE37E7AC6A}">
      <dgm:prSet phldrT="[Text]"/>
      <dgm:spPr/>
      <dgm:t>
        <a:bodyPr/>
        <a:lstStyle/>
        <a:p>
          <a:r>
            <a:rPr lang="nl-BE" b="1" dirty="0" smtClean="0"/>
            <a:t>#1</a:t>
          </a:r>
        </a:p>
        <a:p>
          <a:r>
            <a:rPr lang="nl-BE" b="1" dirty="0" smtClean="0"/>
            <a:t>Highest Quality</a:t>
          </a:r>
          <a:endParaRPr lang="nl-BE" b="1" dirty="0"/>
        </a:p>
      </dgm:t>
    </dgm:pt>
    <dgm:pt modelId="{BDA24F22-4CE9-46AF-BB85-5CD906E41E72}" type="parTrans" cxnId="{FFA158A5-3EFD-41A1-8F1C-49403350D42D}">
      <dgm:prSet/>
      <dgm:spPr/>
      <dgm:t>
        <a:bodyPr/>
        <a:lstStyle/>
        <a:p>
          <a:endParaRPr lang="nl-BE"/>
        </a:p>
      </dgm:t>
    </dgm:pt>
    <dgm:pt modelId="{EAE2A843-FD66-4B05-9EC8-29315A20708A}" type="sibTrans" cxnId="{FFA158A5-3EFD-41A1-8F1C-49403350D42D}">
      <dgm:prSet/>
      <dgm:spPr/>
      <dgm:t>
        <a:bodyPr/>
        <a:lstStyle/>
        <a:p>
          <a:endParaRPr lang="nl-BE"/>
        </a:p>
      </dgm:t>
    </dgm:pt>
    <dgm:pt modelId="{F9A45E5A-A9A0-4A3E-9148-524E3328AD17}">
      <dgm:prSet phldrT="[Text]"/>
      <dgm:spPr/>
      <dgm:t>
        <a:bodyPr/>
        <a:lstStyle/>
        <a:p>
          <a:r>
            <a:rPr lang="nl-BE" b="1" dirty="0" smtClean="0"/>
            <a:t>#4</a:t>
          </a:r>
        </a:p>
        <a:p>
          <a:r>
            <a:rPr lang="nl-BE" b="1" dirty="0" smtClean="0"/>
            <a:t>Most Easy-to-Use</a:t>
          </a:r>
          <a:endParaRPr lang="nl-BE" b="1" dirty="0"/>
        </a:p>
      </dgm:t>
    </dgm:pt>
    <dgm:pt modelId="{11A1ECDE-BD72-4924-9352-3BA3EFBE3C7F}" type="parTrans" cxnId="{0348AB7E-E005-44A0-8C75-E22B77D687CB}">
      <dgm:prSet/>
      <dgm:spPr/>
      <dgm:t>
        <a:bodyPr/>
        <a:lstStyle/>
        <a:p>
          <a:endParaRPr lang="nl-BE"/>
        </a:p>
      </dgm:t>
    </dgm:pt>
    <dgm:pt modelId="{3785F011-1F69-4041-BD39-58E20053E10F}" type="sibTrans" cxnId="{0348AB7E-E005-44A0-8C75-E22B77D687CB}">
      <dgm:prSet/>
      <dgm:spPr/>
      <dgm:t>
        <a:bodyPr/>
        <a:lstStyle/>
        <a:p>
          <a:endParaRPr lang="nl-BE"/>
        </a:p>
      </dgm:t>
    </dgm:pt>
    <dgm:pt modelId="{8CF84BB3-E075-4757-8C48-9C5E5C6B6F80}">
      <dgm:prSet phldrT="[Text]"/>
      <dgm:spPr/>
      <dgm:t>
        <a:bodyPr/>
        <a:lstStyle/>
        <a:p>
          <a:r>
            <a:rPr lang="nl-BE" b="1" dirty="0" smtClean="0"/>
            <a:t>#2</a:t>
          </a:r>
        </a:p>
        <a:p>
          <a:r>
            <a:rPr lang="nl-BE" b="1" dirty="0" smtClean="0"/>
            <a:t>Best Compatibility</a:t>
          </a:r>
          <a:endParaRPr lang="nl-BE" b="1" dirty="0"/>
        </a:p>
      </dgm:t>
    </dgm:pt>
    <dgm:pt modelId="{BC1F3CB3-93D7-4DC7-8DFC-300FD8EDE307}" type="parTrans" cxnId="{374AEE77-A44C-40B8-80C4-DB52B06A58F9}">
      <dgm:prSet/>
      <dgm:spPr/>
      <dgm:t>
        <a:bodyPr/>
        <a:lstStyle/>
        <a:p>
          <a:endParaRPr lang="nl-BE"/>
        </a:p>
      </dgm:t>
    </dgm:pt>
    <dgm:pt modelId="{167E9643-349E-4219-9EF4-AE76F3DAF8AD}" type="sibTrans" cxnId="{374AEE77-A44C-40B8-80C4-DB52B06A58F9}">
      <dgm:prSet/>
      <dgm:spPr/>
      <dgm:t>
        <a:bodyPr/>
        <a:lstStyle/>
        <a:p>
          <a:endParaRPr lang="nl-BE"/>
        </a:p>
      </dgm:t>
    </dgm:pt>
    <dgm:pt modelId="{287A8B70-0369-40C8-9001-A15E3DE65939}">
      <dgm:prSet phldrT="[Text]"/>
      <dgm:spPr>
        <a:solidFill>
          <a:srgbClr val="0033CC"/>
        </a:solidFill>
      </dgm:spPr>
      <dgm:t>
        <a:bodyPr/>
        <a:lstStyle/>
        <a:p>
          <a:r>
            <a:rPr lang="nl-BE" b="1" dirty="0" smtClean="0"/>
            <a:t>#3</a:t>
          </a:r>
        </a:p>
        <a:p>
          <a:r>
            <a:rPr lang="nl-BE" b="1" dirty="0" smtClean="0"/>
            <a:t>Best Value for Money</a:t>
          </a:r>
          <a:endParaRPr lang="nl-BE" b="1" dirty="0"/>
        </a:p>
      </dgm:t>
    </dgm:pt>
    <dgm:pt modelId="{75D9707D-9BBB-4D1D-B7BF-78D12DCCC93E}" type="parTrans" cxnId="{B5C0A8BA-4A6F-4B43-867D-4CBCDAC2E12A}">
      <dgm:prSet/>
      <dgm:spPr/>
      <dgm:t>
        <a:bodyPr/>
        <a:lstStyle/>
        <a:p>
          <a:endParaRPr lang="nl-BE"/>
        </a:p>
      </dgm:t>
    </dgm:pt>
    <dgm:pt modelId="{071B14E7-7704-4F8B-89BC-0900E54E3256}" type="sibTrans" cxnId="{B5C0A8BA-4A6F-4B43-867D-4CBCDAC2E12A}">
      <dgm:prSet/>
      <dgm:spPr/>
      <dgm:t>
        <a:bodyPr/>
        <a:lstStyle/>
        <a:p>
          <a:endParaRPr lang="nl-BE"/>
        </a:p>
      </dgm:t>
    </dgm:pt>
    <dgm:pt modelId="{15977375-6D65-4E57-A8C0-345FC5CBAC2E}" type="pres">
      <dgm:prSet presAssocID="{60D4EFFC-9587-4399-9040-B2D8A0AC7311}" presName="Name0" presStyleCnt="0">
        <dgm:presLayoutVars>
          <dgm:dir/>
          <dgm:resizeHandles val="exact"/>
        </dgm:presLayoutVars>
      </dgm:prSet>
      <dgm:spPr/>
    </dgm:pt>
    <dgm:pt modelId="{1C7B7263-3568-4D94-A660-57CFB5BBD70F}" type="pres">
      <dgm:prSet presAssocID="{60D4EFFC-9587-4399-9040-B2D8A0AC7311}" presName="cycle" presStyleCnt="0"/>
      <dgm:spPr/>
    </dgm:pt>
    <dgm:pt modelId="{32D8DC28-980A-47B9-882C-E51006DA6F57}" type="pres">
      <dgm:prSet presAssocID="{E0D14F78-641B-4096-93C0-62DE37E7AC6A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A9BE15D-E358-4E5C-9C83-110D0AC856F3}" type="pres">
      <dgm:prSet presAssocID="{EAE2A843-FD66-4B05-9EC8-29315A20708A}" presName="sibTransFirstNode" presStyleLbl="bgShp" presStyleIdx="0" presStyleCnt="1"/>
      <dgm:spPr/>
      <dgm:t>
        <a:bodyPr/>
        <a:lstStyle/>
        <a:p>
          <a:endParaRPr lang="nl-BE"/>
        </a:p>
      </dgm:t>
    </dgm:pt>
    <dgm:pt modelId="{498FFCAC-3163-42F7-AFBC-528D680A4621}" type="pres">
      <dgm:prSet presAssocID="{8CF84BB3-E075-4757-8C48-9C5E5C6B6F80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BB5CA4D-5F0F-48DE-989B-93EFB15C85AF}" type="pres">
      <dgm:prSet presAssocID="{287A8B70-0369-40C8-9001-A15E3DE65939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87DB0A9-7676-411F-8061-9C7CF0916DB3}" type="pres">
      <dgm:prSet presAssocID="{F9A45E5A-A9A0-4A3E-9148-524E3328AD17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0348AB7E-E005-44A0-8C75-E22B77D687CB}" srcId="{60D4EFFC-9587-4399-9040-B2D8A0AC7311}" destId="{F9A45E5A-A9A0-4A3E-9148-524E3328AD17}" srcOrd="3" destOrd="0" parTransId="{11A1ECDE-BD72-4924-9352-3BA3EFBE3C7F}" sibTransId="{3785F011-1F69-4041-BD39-58E20053E10F}"/>
    <dgm:cxn modelId="{E2482083-288B-408B-A187-1310427E4DA9}" type="presOf" srcId="{E0D14F78-641B-4096-93C0-62DE37E7AC6A}" destId="{32D8DC28-980A-47B9-882C-E51006DA6F57}" srcOrd="0" destOrd="0" presId="urn:microsoft.com/office/officeart/2005/8/layout/cycle3"/>
    <dgm:cxn modelId="{FFA158A5-3EFD-41A1-8F1C-49403350D42D}" srcId="{60D4EFFC-9587-4399-9040-B2D8A0AC7311}" destId="{E0D14F78-641B-4096-93C0-62DE37E7AC6A}" srcOrd="0" destOrd="0" parTransId="{BDA24F22-4CE9-46AF-BB85-5CD906E41E72}" sibTransId="{EAE2A843-FD66-4B05-9EC8-29315A20708A}"/>
    <dgm:cxn modelId="{6C1203D1-081F-4F21-AB5B-114E5878D329}" type="presOf" srcId="{8CF84BB3-E075-4757-8C48-9C5E5C6B6F80}" destId="{498FFCAC-3163-42F7-AFBC-528D680A4621}" srcOrd="0" destOrd="0" presId="urn:microsoft.com/office/officeart/2005/8/layout/cycle3"/>
    <dgm:cxn modelId="{374AEE77-A44C-40B8-80C4-DB52B06A58F9}" srcId="{60D4EFFC-9587-4399-9040-B2D8A0AC7311}" destId="{8CF84BB3-E075-4757-8C48-9C5E5C6B6F80}" srcOrd="1" destOrd="0" parTransId="{BC1F3CB3-93D7-4DC7-8DFC-300FD8EDE307}" sibTransId="{167E9643-349E-4219-9EF4-AE76F3DAF8AD}"/>
    <dgm:cxn modelId="{D49D003E-6B62-48A5-99AE-4E12C7D1C36B}" type="presOf" srcId="{287A8B70-0369-40C8-9001-A15E3DE65939}" destId="{4BB5CA4D-5F0F-48DE-989B-93EFB15C85AF}" srcOrd="0" destOrd="0" presId="urn:microsoft.com/office/officeart/2005/8/layout/cycle3"/>
    <dgm:cxn modelId="{B5C0A8BA-4A6F-4B43-867D-4CBCDAC2E12A}" srcId="{60D4EFFC-9587-4399-9040-B2D8A0AC7311}" destId="{287A8B70-0369-40C8-9001-A15E3DE65939}" srcOrd="2" destOrd="0" parTransId="{75D9707D-9BBB-4D1D-B7BF-78D12DCCC93E}" sibTransId="{071B14E7-7704-4F8B-89BC-0900E54E3256}"/>
    <dgm:cxn modelId="{F93C3F6A-7A65-4831-B467-2B31618D1954}" type="presOf" srcId="{EAE2A843-FD66-4B05-9EC8-29315A20708A}" destId="{4A9BE15D-E358-4E5C-9C83-110D0AC856F3}" srcOrd="0" destOrd="0" presId="urn:microsoft.com/office/officeart/2005/8/layout/cycle3"/>
    <dgm:cxn modelId="{C60D1DCD-6973-4E76-9A61-A44F6A76E647}" type="presOf" srcId="{60D4EFFC-9587-4399-9040-B2D8A0AC7311}" destId="{15977375-6D65-4E57-A8C0-345FC5CBAC2E}" srcOrd="0" destOrd="0" presId="urn:microsoft.com/office/officeart/2005/8/layout/cycle3"/>
    <dgm:cxn modelId="{F98165A9-DF14-43D8-A650-FDCADF26D4BF}" type="presOf" srcId="{F9A45E5A-A9A0-4A3E-9148-524E3328AD17}" destId="{F87DB0A9-7676-411F-8061-9C7CF0916DB3}" srcOrd="0" destOrd="0" presId="urn:microsoft.com/office/officeart/2005/8/layout/cycle3"/>
    <dgm:cxn modelId="{EBF54014-83DE-453E-BABC-CC830C8C7CDF}" type="presParOf" srcId="{15977375-6D65-4E57-A8C0-345FC5CBAC2E}" destId="{1C7B7263-3568-4D94-A660-57CFB5BBD70F}" srcOrd="0" destOrd="0" presId="urn:microsoft.com/office/officeart/2005/8/layout/cycle3"/>
    <dgm:cxn modelId="{05349767-E8CB-450A-9150-12CCAAF4A087}" type="presParOf" srcId="{1C7B7263-3568-4D94-A660-57CFB5BBD70F}" destId="{32D8DC28-980A-47B9-882C-E51006DA6F57}" srcOrd="0" destOrd="0" presId="urn:microsoft.com/office/officeart/2005/8/layout/cycle3"/>
    <dgm:cxn modelId="{F115169F-0BEB-416B-B86B-08629B3167C8}" type="presParOf" srcId="{1C7B7263-3568-4D94-A660-57CFB5BBD70F}" destId="{4A9BE15D-E358-4E5C-9C83-110D0AC856F3}" srcOrd="1" destOrd="0" presId="urn:microsoft.com/office/officeart/2005/8/layout/cycle3"/>
    <dgm:cxn modelId="{C26BE7A8-BE10-4397-AED5-E9CC73C4960A}" type="presParOf" srcId="{1C7B7263-3568-4D94-A660-57CFB5BBD70F}" destId="{498FFCAC-3163-42F7-AFBC-528D680A4621}" srcOrd="2" destOrd="0" presId="urn:microsoft.com/office/officeart/2005/8/layout/cycle3"/>
    <dgm:cxn modelId="{E1917F11-93C6-4E2C-BC97-B873DDF0613F}" type="presParOf" srcId="{1C7B7263-3568-4D94-A660-57CFB5BBD70F}" destId="{4BB5CA4D-5F0F-48DE-989B-93EFB15C85AF}" srcOrd="3" destOrd="0" presId="urn:microsoft.com/office/officeart/2005/8/layout/cycle3"/>
    <dgm:cxn modelId="{7E47251D-0C85-4D22-8C80-AE6E77048DA4}" type="presParOf" srcId="{1C7B7263-3568-4D94-A660-57CFB5BBD70F}" destId="{F87DB0A9-7676-411F-8061-9C7CF0916DB3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D4EFFC-9587-4399-9040-B2D8A0AC7311}" type="doc">
      <dgm:prSet loTypeId="urn:microsoft.com/office/officeart/2005/8/layout/cycle3" loCatId="cycle" qsTypeId="urn:microsoft.com/office/officeart/2005/8/quickstyle/3d9" qsCatId="3D" csTypeId="urn:microsoft.com/office/officeart/2005/8/colors/accent0_3" csCatId="mainScheme" phldr="1"/>
      <dgm:spPr/>
    </dgm:pt>
    <dgm:pt modelId="{E0D14F78-641B-4096-93C0-62DE37E7AC6A}">
      <dgm:prSet phldrT="[Text]"/>
      <dgm:spPr/>
      <dgm:t>
        <a:bodyPr/>
        <a:lstStyle/>
        <a:p>
          <a:r>
            <a:rPr lang="nl-BE" b="1" dirty="0" smtClean="0"/>
            <a:t>#1</a:t>
          </a:r>
        </a:p>
        <a:p>
          <a:r>
            <a:rPr lang="nl-BE" b="1" dirty="0" smtClean="0"/>
            <a:t>Highest Quality</a:t>
          </a:r>
          <a:endParaRPr lang="nl-BE" b="1" dirty="0"/>
        </a:p>
      </dgm:t>
    </dgm:pt>
    <dgm:pt modelId="{BDA24F22-4CE9-46AF-BB85-5CD906E41E72}" type="parTrans" cxnId="{FFA158A5-3EFD-41A1-8F1C-49403350D42D}">
      <dgm:prSet/>
      <dgm:spPr/>
      <dgm:t>
        <a:bodyPr/>
        <a:lstStyle/>
        <a:p>
          <a:endParaRPr lang="nl-BE"/>
        </a:p>
      </dgm:t>
    </dgm:pt>
    <dgm:pt modelId="{EAE2A843-FD66-4B05-9EC8-29315A20708A}" type="sibTrans" cxnId="{FFA158A5-3EFD-41A1-8F1C-49403350D42D}">
      <dgm:prSet/>
      <dgm:spPr/>
      <dgm:t>
        <a:bodyPr/>
        <a:lstStyle/>
        <a:p>
          <a:endParaRPr lang="nl-BE"/>
        </a:p>
      </dgm:t>
    </dgm:pt>
    <dgm:pt modelId="{F9A45E5A-A9A0-4A3E-9148-524E3328AD17}">
      <dgm:prSet phldrT="[Text]"/>
      <dgm:spPr>
        <a:solidFill>
          <a:srgbClr val="0033CC"/>
        </a:solidFill>
      </dgm:spPr>
      <dgm:t>
        <a:bodyPr/>
        <a:lstStyle/>
        <a:p>
          <a:r>
            <a:rPr lang="nl-BE" b="1" dirty="0" smtClean="0"/>
            <a:t>#4</a:t>
          </a:r>
        </a:p>
        <a:p>
          <a:r>
            <a:rPr lang="nl-BE" b="1" dirty="0" smtClean="0"/>
            <a:t>Most Easy-to-Use</a:t>
          </a:r>
          <a:endParaRPr lang="nl-BE" b="1" dirty="0"/>
        </a:p>
      </dgm:t>
    </dgm:pt>
    <dgm:pt modelId="{11A1ECDE-BD72-4924-9352-3BA3EFBE3C7F}" type="parTrans" cxnId="{0348AB7E-E005-44A0-8C75-E22B77D687CB}">
      <dgm:prSet/>
      <dgm:spPr/>
      <dgm:t>
        <a:bodyPr/>
        <a:lstStyle/>
        <a:p>
          <a:endParaRPr lang="nl-BE"/>
        </a:p>
      </dgm:t>
    </dgm:pt>
    <dgm:pt modelId="{3785F011-1F69-4041-BD39-58E20053E10F}" type="sibTrans" cxnId="{0348AB7E-E005-44A0-8C75-E22B77D687CB}">
      <dgm:prSet/>
      <dgm:spPr/>
      <dgm:t>
        <a:bodyPr/>
        <a:lstStyle/>
        <a:p>
          <a:endParaRPr lang="nl-BE"/>
        </a:p>
      </dgm:t>
    </dgm:pt>
    <dgm:pt modelId="{8CF84BB3-E075-4757-8C48-9C5E5C6B6F80}">
      <dgm:prSet phldrT="[Text]"/>
      <dgm:spPr/>
      <dgm:t>
        <a:bodyPr/>
        <a:lstStyle/>
        <a:p>
          <a:r>
            <a:rPr lang="nl-BE" b="1" dirty="0" smtClean="0"/>
            <a:t>#2</a:t>
          </a:r>
        </a:p>
        <a:p>
          <a:r>
            <a:rPr lang="nl-BE" b="1" dirty="0" smtClean="0"/>
            <a:t>Best Compatibility</a:t>
          </a:r>
          <a:endParaRPr lang="nl-BE" b="1" dirty="0"/>
        </a:p>
      </dgm:t>
    </dgm:pt>
    <dgm:pt modelId="{BC1F3CB3-93D7-4DC7-8DFC-300FD8EDE307}" type="parTrans" cxnId="{374AEE77-A44C-40B8-80C4-DB52B06A58F9}">
      <dgm:prSet/>
      <dgm:spPr/>
      <dgm:t>
        <a:bodyPr/>
        <a:lstStyle/>
        <a:p>
          <a:endParaRPr lang="nl-BE"/>
        </a:p>
      </dgm:t>
    </dgm:pt>
    <dgm:pt modelId="{167E9643-349E-4219-9EF4-AE76F3DAF8AD}" type="sibTrans" cxnId="{374AEE77-A44C-40B8-80C4-DB52B06A58F9}">
      <dgm:prSet/>
      <dgm:spPr/>
      <dgm:t>
        <a:bodyPr/>
        <a:lstStyle/>
        <a:p>
          <a:endParaRPr lang="nl-BE"/>
        </a:p>
      </dgm:t>
    </dgm:pt>
    <dgm:pt modelId="{287A8B70-0369-40C8-9001-A15E3DE65939}">
      <dgm:prSet phldrT="[Text]"/>
      <dgm:spPr/>
      <dgm:t>
        <a:bodyPr/>
        <a:lstStyle/>
        <a:p>
          <a:r>
            <a:rPr lang="nl-BE" b="1" dirty="0" smtClean="0"/>
            <a:t>#3</a:t>
          </a:r>
        </a:p>
        <a:p>
          <a:r>
            <a:rPr lang="nl-BE" b="1" dirty="0" smtClean="0"/>
            <a:t>Best Value for Money</a:t>
          </a:r>
          <a:endParaRPr lang="nl-BE" b="1" dirty="0"/>
        </a:p>
      </dgm:t>
    </dgm:pt>
    <dgm:pt modelId="{75D9707D-9BBB-4D1D-B7BF-78D12DCCC93E}" type="parTrans" cxnId="{B5C0A8BA-4A6F-4B43-867D-4CBCDAC2E12A}">
      <dgm:prSet/>
      <dgm:spPr/>
      <dgm:t>
        <a:bodyPr/>
        <a:lstStyle/>
        <a:p>
          <a:endParaRPr lang="nl-BE"/>
        </a:p>
      </dgm:t>
    </dgm:pt>
    <dgm:pt modelId="{071B14E7-7704-4F8B-89BC-0900E54E3256}" type="sibTrans" cxnId="{B5C0A8BA-4A6F-4B43-867D-4CBCDAC2E12A}">
      <dgm:prSet/>
      <dgm:spPr/>
      <dgm:t>
        <a:bodyPr/>
        <a:lstStyle/>
        <a:p>
          <a:endParaRPr lang="nl-BE"/>
        </a:p>
      </dgm:t>
    </dgm:pt>
    <dgm:pt modelId="{15977375-6D65-4E57-A8C0-345FC5CBAC2E}" type="pres">
      <dgm:prSet presAssocID="{60D4EFFC-9587-4399-9040-B2D8A0AC7311}" presName="Name0" presStyleCnt="0">
        <dgm:presLayoutVars>
          <dgm:dir/>
          <dgm:resizeHandles val="exact"/>
        </dgm:presLayoutVars>
      </dgm:prSet>
      <dgm:spPr/>
    </dgm:pt>
    <dgm:pt modelId="{1C7B7263-3568-4D94-A660-57CFB5BBD70F}" type="pres">
      <dgm:prSet presAssocID="{60D4EFFC-9587-4399-9040-B2D8A0AC7311}" presName="cycle" presStyleCnt="0"/>
      <dgm:spPr/>
    </dgm:pt>
    <dgm:pt modelId="{32D8DC28-980A-47B9-882C-E51006DA6F57}" type="pres">
      <dgm:prSet presAssocID="{E0D14F78-641B-4096-93C0-62DE37E7AC6A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A9BE15D-E358-4E5C-9C83-110D0AC856F3}" type="pres">
      <dgm:prSet presAssocID="{EAE2A843-FD66-4B05-9EC8-29315A20708A}" presName="sibTransFirstNode" presStyleLbl="bgShp" presStyleIdx="0" presStyleCnt="1"/>
      <dgm:spPr/>
      <dgm:t>
        <a:bodyPr/>
        <a:lstStyle/>
        <a:p>
          <a:endParaRPr lang="nl-BE"/>
        </a:p>
      </dgm:t>
    </dgm:pt>
    <dgm:pt modelId="{498FFCAC-3163-42F7-AFBC-528D680A4621}" type="pres">
      <dgm:prSet presAssocID="{8CF84BB3-E075-4757-8C48-9C5E5C6B6F80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BB5CA4D-5F0F-48DE-989B-93EFB15C85AF}" type="pres">
      <dgm:prSet presAssocID="{287A8B70-0369-40C8-9001-A15E3DE65939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87DB0A9-7676-411F-8061-9C7CF0916DB3}" type="pres">
      <dgm:prSet presAssocID="{F9A45E5A-A9A0-4A3E-9148-524E3328AD17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0348AB7E-E005-44A0-8C75-E22B77D687CB}" srcId="{60D4EFFC-9587-4399-9040-B2D8A0AC7311}" destId="{F9A45E5A-A9A0-4A3E-9148-524E3328AD17}" srcOrd="3" destOrd="0" parTransId="{11A1ECDE-BD72-4924-9352-3BA3EFBE3C7F}" sibTransId="{3785F011-1F69-4041-BD39-58E20053E10F}"/>
    <dgm:cxn modelId="{FFA158A5-3EFD-41A1-8F1C-49403350D42D}" srcId="{60D4EFFC-9587-4399-9040-B2D8A0AC7311}" destId="{E0D14F78-641B-4096-93C0-62DE37E7AC6A}" srcOrd="0" destOrd="0" parTransId="{BDA24F22-4CE9-46AF-BB85-5CD906E41E72}" sibTransId="{EAE2A843-FD66-4B05-9EC8-29315A20708A}"/>
    <dgm:cxn modelId="{ED0705C8-8D43-456C-843D-63E3F556F098}" type="presOf" srcId="{60D4EFFC-9587-4399-9040-B2D8A0AC7311}" destId="{15977375-6D65-4E57-A8C0-345FC5CBAC2E}" srcOrd="0" destOrd="0" presId="urn:microsoft.com/office/officeart/2005/8/layout/cycle3"/>
    <dgm:cxn modelId="{9A71C455-9000-42B3-BD30-7AEF4DA7B97F}" type="presOf" srcId="{8CF84BB3-E075-4757-8C48-9C5E5C6B6F80}" destId="{498FFCAC-3163-42F7-AFBC-528D680A4621}" srcOrd="0" destOrd="0" presId="urn:microsoft.com/office/officeart/2005/8/layout/cycle3"/>
    <dgm:cxn modelId="{8DDEA97C-EF2C-4FA7-A976-56F6F7BA50D5}" type="presOf" srcId="{F9A45E5A-A9A0-4A3E-9148-524E3328AD17}" destId="{F87DB0A9-7676-411F-8061-9C7CF0916DB3}" srcOrd="0" destOrd="0" presId="urn:microsoft.com/office/officeart/2005/8/layout/cycle3"/>
    <dgm:cxn modelId="{374AEE77-A44C-40B8-80C4-DB52B06A58F9}" srcId="{60D4EFFC-9587-4399-9040-B2D8A0AC7311}" destId="{8CF84BB3-E075-4757-8C48-9C5E5C6B6F80}" srcOrd="1" destOrd="0" parTransId="{BC1F3CB3-93D7-4DC7-8DFC-300FD8EDE307}" sibTransId="{167E9643-349E-4219-9EF4-AE76F3DAF8AD}"/>
    <dgm:cxn modelId="{1A5DDE73-DFBE-4D53-A11D-4AE47CD3FC9E}" type="presOf" srcId="{287A8B70-0369-40C8-9001-A15E3DE65939}" destId="{4BB5CA4D-5F0F-48DE-989B-93EFB15C85AF}" srcOrd="0" destOrd="0" presId="urn:microsoft.com/office/officeart/2005/8/layout/cycle3"/>
    <dgm:cxn modelId="{A20742BA-1762-4597-ACE3-F7A18C46C891}" type="presOf" srcId="{E0D14F78-641B-4096-93C0-62DE37E7AC6A}" destId="{32D8DC28-980A-47B9-882C-E51006DA6F57}" srcOrd="0" destOrd="0" presId="urn:microsoft.com/office/officeart/2005/8/layout/cycle3"/>
    <dgm:cxn modelId="{B5C0A8BA-4A6F-4B43-867D-4CBCDAC2E12A}" srcId="{60D4EFFC-9587-4399-9040-B2D8A0AC7311}" destId="{287A8B70-0369-40C8-9001-A15E3DE65939}" srcOrd="2" destOrd="0" parTransId="{75D9707D-9BBB-4D1D-B7BF-78D12DCCC93E}" sibTransId="{071B14E7-7704-4F8B-89BC-0900E54E3256}"/>
    <dgm:cxn modelId="{A0485C7D-DE75-4467-8605-E6031C4CB528}" type="presOf" srcId="{EAE2A843-FD66-4B05-9EC8-29315A20708A}" destId="{4A9BE15D-E358-4E5C-9C83-110D0AC856F3}" srcOrd="0" destOrd="0" presId="urn:microsoft.com/office/officeart/2005/8/layout/cycle3"/>
    <dgm:cxn modelId="{C41DEDAD-7E10-454A-B94B-FAE14FD26577}" type="presParOf" srcId="{15977375-6D65-4E57-A8C0-345FC5CBAC2E}" destId="{1C7B7263-3568-4D94-A660-57CFB5BBD70F}" srcOrd="0" destOrd="0" presId="urn:microsoft.com/office/officeart/2005/8/layout/cycle3"/>
    <dgm:cxn modelId="{B2A48BF8-9385-4D31-AD0B-D54326A1816F}" type="presParOf" srcId="{1C7B7263-3568-4D94-A660-57CFB5BBD70F}" destId="{32D8DC28-980A-47B9-882C-E51006DA6F57}" srcOrd="0" destOrd="0" presId="urn:microsoft.com/office/officeart/2005/8/layout/cycle3"/>
    <dgm:cxn modelId="{2CC46336-BBD6-4F36-9282-2C9DA1520550}" type="presParOf" srcId="{1C7B7263-3568-4D94-A660-57CFB5BBD70F}" destId="{4A9BE15D-E358-4E5C-9C83-110D0AC856F3}" srcOrd="1" destOrd="0" presId="urn:microsoft.com/office/officeart/2005/8/layout/cycle3"/>
    <dgm:cxn modelId="{84697849-9FF2-428F-8350-CA329448430B}" type="presParOf" srcId="{1C7B7263-3568-4D94-A660-57CFB5BBD70F}" destId="{498FFCAC-3163-42F7-AFBC-528D680A4621}" srcOrd="2" destOrd="0" presId="urn:microsoft.com/office/officeart/2005/8/layout/cycle3"/>
    <dgm:cxn modelId="{9CFADDF5-39F4-4F20-A8A8-FDC91539D5D2}" type="presParOf" srcId="{1C7B7263-3568-4D94-A660-57CFB5BBD70F}" destId="{4BB5CA4D-5F0F-48DE-989B-93EFB15C85AF}" srcOrd="3" destOrd="0" presId="urn:microsoft.com/office/officeart/2005/8/layout/cycle3"/>
    <dgm:cxn modelId="{E2B88FF0-6D8E-4FA7-B23C-FB657AA4E102}" type="presParOf" srcId="{1C7B7263-3568-4D94-A660-57CFB5BBD70F}" destId="{F87DB0A9-7676-411F-8061-9C7CF0916DB3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BE15D-E358-4E5C-9C83-110D0AC856F3}">
      <dsp:nvSpPr>
        <dsp:cNvPr id="0" name=""/>
        <dsp:cNvSpPr/>
      </dsp:nvSpPr>
      <dsp:spPr>
        <a:xfrm>
          <a:off x="2446152" y="-131127"/>
          <a:ext cx="4926267" cy="4926267"/>
        </a:xfrm>
        <a:prstGeom prst="circularArrow">
          <a:avLst>
            <a:gd name="adj1" fmla="val 4668"/>
            <a:gd name="adj2" fmla="val 272909"/>
            <a:gd name="adj3" fmla="val 12838196"/>
            <a:gd name="adj4" fmla="val 18026226"/>
            <a:gd name="adj5" fmla="val 484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8DC28-980A-47B9-882C-E51006DA6F57}">
      <dsp:nvSpPr>
        <dsp:cNvPr id="0" name=""/>
        <dsp:cNvSpPr/>
      </dsp:nvSpPr>
      <dsp:spPr>
        <a:xfrm>
          <a:off x="3272058" y="1156"/>
          <a:ext cx="3274455" cy="16372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  <a:sp3d extrusionH="28000" prstMaterial="matte"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700" b="1" kern="1200" dirty="0" smtClean="0"/>
            <a:t>#1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700" b="1" kern="1200" dirty="0" smtClean="0"/>
            <a:t>Highest Quality</a:t>
          </a:r>
          <a:endParaRPr lang="nl-BE" sz="2700" b="1" kern="1200" dirty="0"/>
        </a:p>
      </dsp:txBody>
      <dsp:txXfrm>
        <a:off x="3351981" y="81079"/>
        <a:ext cx="3114609" cy="1477381"/>
      </dsp:txXfrm>
    </dsp:sp>
    <dsp:sp modelId="{498FFCAC-3163-42F7-AFBC-528D680A4621}">
      <dsp:nvSpPr>
        <dsp:cNvPr id="0" name=""/>
        <dsp:cNvSpPr/>
      </dsp:nvSpPr>
      <dsp:spPr>
        <a:xfrm>
          <a:off x="5040915" y="1770013"/>
          <a:ext cx="3274455" cy="16372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  <a:sp3d extrusionH="28000" prstMaterial="matte"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700" b="1" kern="1200" dirty="0" smtClean="0"/>
            <a:t>#2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700" b="1" kern="1200" dirty="0" smtClean="0"/>
            <a:t>Best Compatibility</a:t>
          </a:r>
          <a:endParaRPr lang="nl-BE" sz="2700" b="1" kern="1200" dirty="0"/>
        </a:p>
      </dsp:txBody>
      <dsp:txXfrm>
        <a:off x="5120838" y="1849936"/>
        <a:ext cx="3114609" cy="1477381"/>
      </dsp:txXfrm>
    </dsp:sp>
    <dsp:sp modelId="{4BB5CA4D-5F0F-48DE-989B-93EFB15C85AF}">
      <dsp:nvSpPr>
        <dsp:cNvPr id="0" name=""/>
        <dsp:cNvSpPr/>
      </dsp:nvSpPr>
      <dsp:spPr>
        <a:xfrm>
          <a:off x="3272058" y="3538871"/>
          <a:ext cx="3274455" cy="16372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  <a:sp3d extrusionH="28000" prstMaterial="matte"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700" b="1" kern="1200" dirty="0" smtClean="0"/>
            <a:t>#3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700" b="1" kern="1200" dirty="0" smtClean="0"/>
            <a:t>Best Value for Money</a:t>
          </a:r>
          <a:endParaRPr lang="nl-BE" sz="2700" b="1" kern="1200" dirty="0"/>
        </a:p>
      </dsp:txBody>
      <dsp:txXfrm>
        <a:off x="3351981" y="3618794"/>
        <a:ext cx="3114609" cy="1477381"/>
      </dsp:txXfrm>
    </dsp:sp>
    <dsp:sp modelId="{F87DB0A9-7676-411F-8061-9C7CF0916DB3}">
      <dsp:nvSpPr>
        <dsp:cNvPr id="0" name=""/>
        <dsp:cNvSpPr/>
      </dsp:nvSpPr>
      <dsp:spPr>
        <a:xfrm>
          <a:off x="1503200" y="1770013"/>
          <a:ext cx="3274455" cy="16372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  <a:sp3d extrusionH="28000" prstMaterial="matte"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700" b="1" kern="1200" dirty="0" smtClean="0"/>
            <a:t>#4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700" b="1" kern="1200" dirty="0" smtClean="0"/>
            <a:t>Most Easy-to-Use</a:t>
          </a:r>
          <a:endParaRPr lang="nl-BE" sz="2700" b="1" kern="1200" dirty="0"/>
        </a:p>
      </dsp:txBody>
      <dsp:txXfrm>
        <a:off x="1583123" y="1849936"/>
        <a:ext cx="3114609" cy="1477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BE15D-E358-4E5C-9C83-110D0AC856F3}">
      <dsp:nvSpPr>
        <dsp:cNvPr id="0" name=""/>
        <dsp:cNvSpPr/>
      </dsp:nvSpPr>
      <dsp:spPr>
        <a:xfrm>
          <a:off x="1137061" y="-19882"/>
          <a:ext cx="1720286" cy="1720286"/>
        </a:xfrm>
        <a:prstGeom prst="circularArrow">
          <a:avLst>
            <a:gd name="adj1" fmla="val 4668"/>
            <a:gd name="adj2" fmla="val 272909"/>
            <a:gd name="adj3" fmla="val 13195879"/>
            <a:gd name="adj4" fmla="val 17787584"/>
            <a:gd name="adj5" fmla="val 484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8DC28-980A-47B9-882C-E51006DA6F57}">
      <dsp:nvSpPr>
        <dsp:cNvPr id="0" name=""/>
        <dsp:cNvSpPr/>
      </dsp:nvSpPr>
      <dsp:spPr>
        <a:xfrm>
          <a:off x="1479374" y="311"/>
          <a:ext cx="1035660" cy="517830"/>
        </a:xfrm>
        <a:prstGeom prst="roundRect">
          <a:avLst/>
        </a:prstGeom>
        <a:solidFill>
          <a:srgbClr val="00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800" b="1" kern="1200" dirty="0" smtClean="0"/>
            <a:t>#1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800" b="1" kern="1200" dirty="0" smtClean="0"/>
            <a:t>Highest Quality</a:t>
          </a:r>
          <a:endParaRPr lang="nl-BE" sz="800" b="1" kern="1200" dirty="0"/>
        </a:p>
      </dsp:txBody>
      <dsp:txXfrm>
        <a:off x="1504652" y="25589"/>
        <a:ext cx="985104" cy="467274"/>
      </dsp:txXfrm>
    </dsp:sp>
    <dsp:sp modelId="{498FFCAC-3163-42F7-AFBC-528D680A4621}">
      <dsp:nvSpPr>
        <dsp:cNvPr id="0" name=""/>
        <dsp:cNvSpPr/>
      </dsp:nvSpPr>
      <dsp:spPr>
        <a:xfrm>
          <a:off x="2097072" y="618008"/>
          <a:ext cx="1035660" cy="51783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800" b="1" kern="1200" dirty="0" smtClean="0"/>
            <a:t>#2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800" b="1" kern="1200" dirty="0" smtClean="0"/>
            <a:t>Best Compatibility</a:t>
          </a:r>
          <a:endParaRPr lang="nl-BE" sz="800" b="1" kern="1200" dirty="0"/>
        </a:p>
      </dsp:txBody>
      <dsp:txXfrm>
        <a:off x="2122350" y="643286"/>
        <a:ext cx="985104" cy="467274"/>
      </dsp:txXfrm>
    </dsp:sp>
    <dsp:sp modelId="{4BB5CA4D-5F0F-48DE-989B-93EFB15C85AF}">
      <dsp:nvSpPr>
        <dsp:cNvPr id="0" name=""/>
        <dsp:cNvSpPr/>
      </dsp:nvSpPr>
      <dsp:spPr>
        <a:xfrm>
          <a:off x="1479374" y="1235706"/>
          <a:ext cx="1035660" cy="51783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800" b="1" kern="1200" dirty="0" smtClean="0"/>
            <a:t>#3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800" b="1" kern="1200" dirty="0" smtClean="0"/>
            <a:t>Best Value for Money</a:t>
          </a:r>
          <a:endParaRPr lang="nl-BE" sz="800" b="1" kern="1200" dirty="0"/>
        </a:p>
      </dsp:txBody>
      <dsp:txXfrm>
        <a:off x="1504652" y="1260984"/>
        <a:ext cx="985104" cy="467274"/>
      </dsp:txXfrm>
    </dsp:sp>
    <dsp:sp modelId="{F87DB0A9-7676-411F-8061-9C7CF0916DB3}">
      <dsp:nvSpPr>
        <dsp:cNvPr id="0" name=""/>
        <dsp:cNvSpPr/>
      </dsp:nvSpPr>
      <dsp:spPr>
        <a:xfrm>
          <a:off x="861677" y="618008"/>
          <a:ext cx="1035660" cy="51783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800" b="1" kern="1200" dirty="0" smtClean="0"/>
            <a:t>#4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800" b="1" kern="1200" dirty="0" smtClean="0"/>
            <a:t>Most Easy-to-Use</a:t>
          </a:r>
          <a:endParaRPr lang="nl-BE" sz="800" b="1" kern="1200" dirty="0"/>
        </a:p>
      </dsp:txBody>
      <dsp:txXfrm>
        <a:off x="886955" y="643286"/>
        <a:ext cx="985104" cy="4672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BE15D-E358-4E5C-9C83-110D0AC856F3}">
      <dsp:nvSpPr>
        <dsp:cNvPr id="0" name=""/>
        <dsp:cNvSpPr/>
      </dsp:nvSpPr>
      <dsp:spPr>
        <a:xfrm>
          <a:off x="842461" y="-22842"/>
          <a:ext cx="2122577" cy="2122577"/>
        </a:xfrm>
        <a:prstGeom prst="circularArrow">
          <a:avLst>
            <a:gd name="adj1" fmla="val 4668"/>
            <a:gd name="adj2" fmla="val 272909"/>
            <a:gd name="adj3" fmla="val 13221372"/>
            <a:gd name="adj4" fmla="val 17770971"/>
            <a:gd name="adj5" fmla="val 484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8DC28-980A-47B9-882C-E51006DA6F57}">
      <dsp:nvSpPr>
        <dsp:cNvPr id="0" name=""/>
        <dsp:cNvSpPr/>
      </dsp:nvSpPr>
      <dsp:spPr>
        <a:xfrm>
          <a:off x="1269786" y="163"/>
          <a:ext cx="1267927" cy="63396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000" b="1" kern="1200" dirty="0" smtClean="0"/>
            <a:t>#1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000" b="1" kern="1200" dirty="0" smtClean="0"/>
            <a:t>Highest Quality</a:t>
          </a:r>
          <a:endParaRPr lang="nl-BE" sz="1000" b="1" kern="1200" dirty="0"/>
        </a:p>
      </dsp:txBody>
      <dsp:txXfrm>
        <a:off x="1300734" y="31111"/>
        <a:ext cx="1206031" cy="572067"/>
      </dsp:txXfrm>
    </dsp:sp>
    <dsp:sp modelId="{498FFCAC-3163-42F7-AFBC-528D680A4621}">
      <dsp:nvSpPr>
        <dsp:cNvPr id="0" name=""/>
        <dsp:cNvSpPr/>
      </dsp:nvSpPr>
      <dsp:spPr>
        <a:xfrm>
          <a:off x="2031932" y="762309"/>
          <a:ext cx="1267927" cy="633963"/>
        </a:xfrm>
        <a:prstGeom prst="roundRect">
          <a:avLst/>
        </a:prstGeom>
        <a:solidFill>
          <a:srgbClr val="00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000" b="1" kern="1200" dirty="0" smtClean="0"/>
            <a:t>#2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000" b="1" kern="1200" dirty="0" smtClean="0"/>
            <a:t>Best Compatibility</a:t>
          </a:r>
          <a:endParaRPr lang="nl-BE" sz="1000" b="1" kern="1200" dirty="0"/>
        </a:p>
      </dsp:txBody>
      <dsp:txXfrm>
        <a:off x="2062880" y="793257"/>
        <a:ext cx="1206031" cy="572067"/>
      </dsp:txXfrm>
    </dsp:sp>
    <dsp:sp modelId="{4BB5CA4D-5F0F-48DE-989B-93EFB15C85AF}">
      <dsp:nvSpPr>
        <dsp:cNvPr id="0" name=""/>
        <dsp:cNvSpPr/>
      </dsp:nvSpPr>
      <dsp:spPr>
        <a:xfrm>
          <a:off x="1269786" y="1524455"/>
          <a:ext cx="1267927" cy="63396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000" b="1" kern="1200" dirty="0" smtClean="0"/>
            <a:t>#3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000" b="1" kern="1200" dirty="0" smtClean="0"/>
            <a:t>Best Value for Money</a:t>
          </a:r>
          <a:endParaRPr lang="nl-BE" sz="1000" b="1" kern="1200" dirty="0"/>
        </a:p>
      </dsp:txBody>
      <dsp:txXfrm>
        <a:off x="1300734" y="1555403"/>
        <a:ext cx="1206031" cy="572067"/>
      </dsp:txXfrm>
    </dsp:sp>
    <dsp:sp modelId="{F87DB0A9-7676-411F-8061-9C7CF0916DB3}">
      <dsp:nvSpPr>
        <dsp:cNvPr id="0" name=""/>
        <dsp:cNvSpPr/>
      </dsp:nvSpPr>
      <dsp:spPr>
        <a:xfrm>
          <a:off x="507640" y="762309"/>
          <a:ext cx="1267927" cy="63396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000" b="1" kern="1200" dirty="0" smtClean="0"/>
            <a:t>#4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000" b="1" kern="1200" dirty="0" smtClean="0"/>
            <a:t>Most Easy-to-Use</a:t>
          </a:r>
          <a:endParaRPr lang="nl-BE" sz="1000" b="1" kern="1200" dirty="0"/>
        </a:p>
      </dsp:txBody>
      <dsp:txXfrm>
        <a:off x="538588" y="793257"/>
        <a:ext cx="1206031" cy="5720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BE15D-E358-4E5C-9C83-110D0AC856F3}">
      <dsp:nvSpPr>
        <dsp:cNvPr id="0" name=""/>
        <dsp:cNvSpPr/>
      </dsp:nvSpPr>
      <dsp:spPr>
        <a:xfrm>
          <a:off x="1229710" y="-36780"/>
          <a:ext cx="2390365" cy="2390365"/>
        </a:xfrm>
        <a:prstGeom prst="circularArrow">
          <a:avLst>
            <a:gd name="adj1" fmla="val 4668"/>
            <a:gd name="adj2" fmla="val 272909"/>
            <a:gd name="adj3" fmla="val 13095578"/>
            <a:gd name="adj4" fmla="val 17853443"/>
            <a:gd name="adj5" fmla="val 484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8DC28-980A-47B9-882C-E51006DA6F57}">
      <dsp:nvSpPr>
        <dsp:cNvPr id="0" name=""/>
        <dsp:cNvSpPr/>
      </dsp:nvSpPr>
      <dsp:spPr>
        <a:xfrm>
          <a:off x="1683690" y="292"/>
          <a:ext cx="1482405" cy="74120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200" b="1" kern="1200" dirty="0" smtClean="0"/>
            <a:t>#1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200" b="1" kern="1200" dirty="0" smtClean="0"/>
            <a:t>Highest Quality</a:t>
          </a:r>
          <a:endParaRPr lang="nl-BE" sz="1200" b="1" kern="1200" dirty="0"/>
        </a:p>
      </dsp:txBody>
      <dsp:txXfrm>
        <a:off x="1719872" y="36474"/>
        <a:ext cx="1410041" cy="668838"/>
      </dsp:txXfrm>
    </dsp:sp>
    <dsp:sp modelId="{498FFCAC-3163-42F7-AFBC-528D680A4621}">
      <dsp:nvSpPr>
        <dsp:cNvPr id="0" name=""/>
        <dsp:cNvSpPr/>
      </dsp:nvSpPr>
      <dsp:spPr>
        <a:xfrm>
          <a:off x="2541990" y="858592"/>
          <a:ext cx="1482405" cy="74120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200" b="1" kern="1200" dirty="0" smtClean="0"/>
            <a:t>#2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200" b="1" kern="1200" dirty="0" smtClean="0"/>
            <a:t>Best Compatibility</a:t>
          </a:r>
          <a:endParaRPr lang="nl-BE" sz="1200" b="1" kern="1200" dirty="0"/>
        </a:p>
      </dsp:txBody>
      <dsp:txXfrm>
        <a:off x="2578172" y="894774"/>
        <a:ext cx="1410041" cy="668838"/>
      </dsp:txXfrm>
    </dsp:sp>
    <dsp:sp modelId="{4BB5CA4D-5F0F-48DE-989B-93EFB15C85AF}">
      <dsp:nvSpPr>
        <dsp:cNvPr id="0" name=""/>
        <dsp:cNvSpPr/>
      </dsp:nvSpPr>
      <dsp:spPr>
        <a:xfrm>
          <a:off x="1683690" y="1716892"/>
          <a:ext cx="1482405" cy="741202"/>
        </a:xfrm>
        <a:prstGeom prst="roundRect">
          <a:avLst/>
        </a:prstGeom>
        <a:solidFill>
          <a:srgbClr val="00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200" b="1" kern="1200" dirty="0" smtClean="0"/>
            <a:t>#3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200" b="1" kern="1200" dirty="0" smtClean="0"/>
            <a:t>Best Value for Money</a:t>
          </a:r>
          <a:endParaRPr lang="nl-BE" sz="1200" b="1" kern="1200" dirty="0"/>
        </a:p>
      </dsp:txBody>
      <dsp:txXfrm>
        <a:off x="1719872" y="1753074"/>
        <a:ext cx="1410041" cy="668838"/>
      </dsp:txXfrm>
    </dsp:sp>
    <dsp:sp modelId="{F87DB0A9-7676-411F-8061-9C7CF0916DB3}">
      <dsp:nvSpPr>
        <dsp:cNvPr id="0" name=""/>
        <dsp:cNvSpPr/>
      </dsp:nvSpPr>
      <dsp:spPr>
        <a:xfrm>
          <a:off x="825390" y="858592"/>
          <a:ext cx="1482405" cy="74120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200" b="1" kern="1200" dirty="0" smtClean="0"/>
            <a:t>#4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200" b="1" kern="1200" dirty="0" smtClean="0"/>
            <a:t>Most Easy-to-Use</a:t>
          </a:r>
          <a:endParaRPr lang="nl-BE" sz="1200" b="1" kern="1200" dirty="0"/>
        </a:p>
      </dsp:txBody>
      <dsp:txXfrm>
        <a:off x="861572" y="894774"/>
        <a:ext cx="1410041" cy="6688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BE15D-E358-4E5C-9C83-110D0AC856F3}">
      <dsp:nvSpPr>
        <dsp:cNvPr id="0" name=""/>
        <dsp:cNvSpPr/>
      </dsp:nvSpPr>
      <dsp:spPr>
        <a:xfrm>
          <a:off x="986243" y="-22612"/>
          <a:ext cx="1999905" cy="1999905"/>
        </a:xfrm>
        <a:prstGeom prst="circularArrow">
          <a:avLst>
            <a:gd name="adj1" fmla="val 4668"/>
            <a:gd name="adj2" fmla="val 272909"/>
            <a:gd name="adj3" fmla="val 13199757"/>
            <a:gd name="adj4" fmla="val 17785054"/>
            <a:gd name="adj5" fmla="val 484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8DC28-980A-47B9-882C-E51006DA6F57}">
      <dsp:nvSpPr>
        <dsp:cNvPr id="0" name=""/>
        <dsp:cNvSpPr/>
      </dsp:nvSpPr>
      <dsp:spPr>
        <a:xfrm>
          <a:off x="1384906" y="586"/>
          <a:ext cx="1202579" cy="60128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  <a:sp3d extrusionH="28000" prstMaterial="matte"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900" b="1" kern="1200" dirty="0" smtClean="0"/>
            <a:t>#1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900" b="1" kern="1200" dirty="0" smtClean="0"/>
            <a:t>Highest Quality</a:t>
          </a:r>
          <a:endParaRPr lang="nl-BE" sz="900" b="1" kern="1200" dirty="0"/>
        </a:p>
      </dsp:txBody>
      <dsp:txXfrm>
        <a:off x="1414259" y="29939"/>
        <a:ext cx="1143873" cy="542583"/>
      </dsp:txXfrm>
    </dsp:sp>
    <dsp:sp modelId="{498FFCAC-3163-42F7-AFBC-528D680A4621}">
      <dsp:nvSpPr>
        <dsp:cNvPr id="0" name=""/>
        <dsp:cNvSpPr/>
      </dsp:nvSpPr>
      <dsp:spPr>
        <a:xfrm>
          <a:off x="2103005" y="718686"/>
          <a:ext cx="1202579" cy="60128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  <a:sp3d extrusionH="28000" prstMaterial="matte"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900" b="1" kern="1200" dirty="0" smtClean="0"/>
            <a:t>#2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900" b="1" kern="1200" dirty="0" smtClean="0"/>
            <a:t>Best Compatibility</a:t>
          </a:r>
          <a:endParaRPr lang="nl-BE" sz="900" b="1" kern="1200" dirty="0"/>
        </a:p>
      </dsp:txBody>
      <dsp:txXfrm>
        <a:off x="2132358" y="748039"/>
        <a:ext cx="1143873" cy="542583"/>
      </dsp:txXfrm>
    </dsp:sp>
    <dsp:sp modelId="{4BB5CA4D-5F0F-48DE-989B-93EFB15C85AF}">
      <dsp:nvSpPr>
        <dsp:cNvPr id="0" name=""/>
        <dsp:cNvSpPr/>
      </dsp:nvSpPr>
      <dsp:spPr>
        <a:xfrm>
          <a:off x="1384906" y="1436785"/>
          <a:ext cx="1202579" cy="60128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  <a:sp3d extrusionH="28000" prstMaterial="matte"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900" b="1" kern="1200" dirty="0" smtClean="0"/>
            <a:t>#3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900" b="1" kern="1200" dirty="0" smtClean="0"/>
            <a:t>Best Value for Money</a:t>
          </a:r>
          <a:endParaRPr lang="nl-BE" sz="900" b="1" kern="1200" dirty="0"/>
        </a:p>
      </dsp:txBody>
      <dsp:txXfrm>
        <a:off x="1414259" y="1466138"/>
        <a:ext cx="1143873" cy="542583"/>
      </dsp:txXfrm>
    </dsp:sp>
    <dsp:sp modelId="{F87DB0A9-7676-411F-8061-9C7CF0916DB3}">
      <dsp:nvSpPr>
        <dsp:cNvPr id="0" name=""/>
        <dsp:cNvSpPr/>
      </dsp:nvSpPr>
      <dsp:spPr>
        <a:xfrm>
          <a:off x="666807" y="718686"/>
          <a:ext cx="1202579" cy="601289"/>
        </a:xfrm>
        <a:prstGeom prst="roundRect">
          <a:avLst/>
        </a:prstGeom>
        <a:solidFill>
          <a:srgbClr val="00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  <a:sp3d extrusionH="28000" prstMaterial="matte"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900" b="1" kern="1200" dirty="0" smtClean="0"/>
            <a:t>#4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900" b="1" kern="1200" dirty="0" smtClean="0"/>
            <a:t>Most Easy-to-Use</a:t>
          </a:r>
          <a:endParaRPr lang="nl-BE" sz="900" b="1" kern="1200" dirty="0"/>
        </a:p>
      </dsp:txBody>
      <dsp:txXfrm>
        <a:off x="696160" y="748039"/>
        <a:ext cx="1143873" cy="542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62315" tIns="81158" rIns="162315" bIns="81158" numCol="1" anchor="t" anchorCtr="0" compatLnSpc="1">
            <a:prstTxWarp prst="textNoShape">
              <a:avLst/>
            </a:prstTxWarp>
          </a:bodyPr>
          <a:lstStyle>
            <a:lvl1pPr algn="l" defTabSz="1730375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62315" tIns="81158" rIns="162315" bIns="81158" numCol="1" anchor="t" anchorCtr="0" compatLnSpc="1">
            <a:prstTxWarp prst="textNoShape">
              <a:avLst/>
            </a:prstTxWarp>
          </a:bodyPr>
          <a:lstStyle>
            <a:lvl1pPr algn="r" defTabSz="1730375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A924F6A-E1BF-443D-8125-B8FB291D8F79}" type="datetime1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09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62315" tIns="81158" rIns="162315" bIns="81158" numCol="1" anchor="b" anchorCtr="0" compatLnSpc="1">
            <a:prstTxWarp prst="textNoShape">
              <a:avLst/>
            </a:prstTxWarp>
          </a:bodyPr>
          <a:lstStyle>
            <a:lvl1pPr algn="l" defTabSz="1730375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09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62315" tIns="81158" rIns="162315" bIns="81158" numCol="1" anchor="b" anchorCtr="0" compatLnSpc="1">
            <a:prstTxWarp prst="textNoShape">
              <a:avLst/>
            </a:prstTxWarp>
          </a:bodyPr>
          <a:lstStyle>
            <a:lvl1pPr algn="r" defTabSz="1730375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71162C44-FF64-4557-9FD1-8B54563E9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48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061" tIns="49531" rIns="99061" bIns="49531" numCol="1" anchor="t" anchorCtr="0" compatLnSpc="1">
            <a:prstTxWarp prst="textNoShape">
              <a:avLst/>
            </a:prstTxWarp>
          </a:bodyPr>
          <a:lstStyle>
            <a:lvl1pPr algn="l" defTabSz="1057275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061" tIns="49531" rIns="99061" bIns="49531" numCol="1" anchor="t" anchorCtr="0" compatLnSpc="1">
            <a:prstTxWarp prst="textNoShape">
              <a:avLst/>
            </a:prstTxWarp>
          </a:bodyPr>
          <a:lstStyle>
            <a:lvl1pPr algn="r" defTabSz="1057275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0767294D-6FB9-46D0-B64B-00B93921FEDE}" type="datetime1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6763"/>
            <a:ext cx="682625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2513"/>
            <a:ext cx="5680075" cy="46053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061" tIns="49531" rIns="99061" bIns="495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095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061" tIns="49531" rIns="99061" bIns="49531" numCol="1" anchor="b" anchorCtr="0" compatLnSpc="1">
            <a:prstTxWarp prst="textNoShape">
              <a:avLst/>
            </a:prstTxWarp>
          </a:bodyPr>
          <a:lstStyle>
            <a:lvl1pPr algn="l" defTabSz="1057275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095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061" tIns="49531" rIns="99061" bIns="49531" numCol="1" anchor="b" anchorCtr="0" compatLnSpc="1">
            <a:prstTxWarp prst="textNoShape">
              <a:avLst/>
            </a:prstTxWarp>
          </a:bodyPr>
          <a:lstStyle>
            <a:lvl1pPr algn="r" defTabSz="1057275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4058B0BB-C9DD-4F09-A676-607C98C3F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129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Verdana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Verdana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Verdana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Verdana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1039813" y="777875"/>
            <a:ext cx="5019675" cy="3835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851" tIns="43426" rIns="86851" bIns="43426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2531" name="Text Box 2"/>
          <p:cNvSpPr>
            <a:spLocks noGrp="1" noChangeArrowheads="1"/>
          </p:cNvSpPr>
          <p:nvPr>
            <p:ph type="body"/>
          </p:nvPr>
        </p:nvSpPr>
        <p:spPr>
          <a:xfrm>
            <a:off x="1100138" y="4868863"/>
            <a:ext cx="4886325" cy="390683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1039813" y="777875"/>
            <a:ext cx="5019675" cy="3835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851" tIns="43426" rIns="86851" bIns="43426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6627" name="Text Box 2"/>
          <p:cNvSpPr>
            <a:spLocks noGrp="1" noChangeArrowheads="1"/>
          </p:cNvSpPr>
          <p:nvPr>
            <p:ph type="body"/>
          </p:nvPr>
        </p:nvSpPr>
        <p:spPr>
          <a:xfrm>
            <a:off x="1100138" y="4868863"/>
            <a:ext cx="4886325" cy="390683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039813" y="777875"/>
            <a:ext cx="5019675" cy="3835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851" tIns="43426" rIns="86851" bIns="43426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8675" name="Text Box 2"/>
          <p:cNvSpPr>
            <a:spLocks noGrp="1" noChangeArrowheads="1"/>
          </p:cNvSpPr>
          <p:nvPr>
            <p:ph type="body"/>
          </p:nvPr>
        </p:nvSpPr>
        <p:spPr>
          <a:xfrm>
            <a:off x="1100138" y="4868863"/>
            <a:ext cx="4886325" cy="390683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rco-logo-new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1625" y="5427663"/>
            <a:ext cx="8318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4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6950" y="1439863"/>
            <a:ext cx="8967788" cy="10795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6950" y="2952750"/>
            <a:ext cx="8967788" cy="1655763"/>
          </a:xfrm>
        </p:spPr>
        <p:txBody>
          <a:bodyPr/>
          <a:lstStyle>
            <a:lvl1pPr marL="0" indent="0">
              <a:buFont typeface="Wingdings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3188" y="238125"/>
            <a:ext cx="2241550" cy="5026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6950" y="238125"/>
            <a:ext cx="6573838" cy="5026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638" y="4164013"/>
            <a:ext cx="9794875" cy="1287462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638" y="2746375"/>
            <a:ext cx="9794875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6950" y="1087438"/>
            <a:ext cx="44069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6250" y="1087438"/>
            <a:ext cx="4408488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3" y="1450975"/>
            <a:ext cx="5091112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263" y="2055813"/>
            <a:ext cx="5091112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113" y="1450975"/>
            <a:ext cx="5092700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113" y="2055813"/>
            <a:ext cx="5092700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3790950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325" y="258763"/>
            <a:ext cx="6440488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263" y="1355725"/>
            <a:ext cx="379095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013" y="4535488"/>
            <a:ext cx="69119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9013" y="579438"/>
            <a:ext cx="69119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9013" y="5072063"/>
            <a:ext cx="69119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6950" y="238125"/>
            <a:ext cx="89677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5214" tIns="57607" rIns="115214" bIns="576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66950" y="1087438"/>
            <a:ext cx="8967788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5214" tIns="57607" rIns="115214" bIns="576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pic>
        <p:nvPicPr>
          <p:cNvPr id="1028" name="Picture 21" descr="redli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927725"/>
            <a:ext cx="11522075" cy="5524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1029" name="Picture 7" descr="barco-logo-new"/>
          <p:cNvPicPr>
            <a:picLocks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1625" y="5405438"/>
            <a:ext cx="8318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hf hdr="0" ftr="0" dt="0"/>
  <p:txStyles>
    <p:titleStyle>
      <a:lvl1pPr algn="l" defTabSz="1152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defTabSz="1152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1152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1152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1152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1152525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charset="0"/>
          <a:ea typeface="ＭＳ Ｐゴシック" charset="0"/>
        </a:defRPr>
      </a:lvl6pPr>
      <a:lvl7pPr marL="914400" algn="l" defTabSz="1152525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charset="0"/>
          <a:ea typeface="ＭＳ Ｐゴシック" charset="0"/>
        </a:defRPr>
      </a:lvl7pPr>
      <a:lvl8pPr marL="1371600" algn="l" defTabSz="1152525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charset="0"/>
          <a:ea typeface="ＭＳ Ｐゴシック" charset="0"/>
        </a:defRPr>
      </a:lvl8pPr>
      <a:lvl9pPr marL="1828800" algn="l" defTabSz="1152525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charset="0"/>
          <a:ea typeface="ＭＳ Ｐゴシック" charset="0"/>
        </a:defRPr>
      </a:lvl9pPr>
    </p:titleStyle>
    <p:bodyStyle>
      <a:lvl1pPr marL="241300" indent="-241300" algn="l" defTabSz="1152525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300">
          <a:solidFill>
            <a:schemeClr val="bg2"/>
          </a:solidFill>
          <a:latin typeface="+mn-lt"/>
          <a:ea typeface="+mn-ea"/>
          <a:cs typeface="ＭＳ Ｐゴシック" charset="0"/>
        </a:defRPr>
      </a:lvl1pPr>
      <a:lvl2pPr marL="839788" indent="-239713" algn="l" defTabSz="1152525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439863" indent="-239713" algn="l" defTabSz="1152525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+mn-ea"/>
        </a:defRPr>
      </a:lvl3pPr>
      <a:lvl4pPr marL="2016125" indent="-287338" algn="l" defTabSz="1152525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592388" indent="-287338" algn="l" defTabSz="1152525" rtl="0" eaLnBrk="0" fontAlgn="base" hangingPunct="0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</a:defRPr>
      </a:lvl5pPr>
      <a:lvl6pPr marL="3049588" indent="-287338" algn="l" defTabSz="1152525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</a:defRPr>
      </a:lvl6pPr>
      <a:lvl7pPr marL="3506788" indent="-287338" algn="l" defTabSz="1152525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</a:defRPr>
      </a:lvl7pPr>
      <a:lvl8pPr marL="3963988" indent="-287338" algn="l" defTabSz="1152525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</a:defRPr>
      </a:lvl8pPr>
      <a:lvl9pPr marL="4421188" indent="-287338" algn="l" defTabSz="1152525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Afbeelding 4" descr="barcoSTAR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938"/>
            <a:ext cx="11522075" cy="65246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5302" y="977466"/>
            <a:ext cx="7823716" cy="4585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806450" y="238125"/>
            <a:ext cx="10428288" cy="503238"/>
          </a:xfrm>
        </p:spPr>
        <p:txBody>
          <a:bodyPr/>
          <a:lstStyle/>
          <a:p>
            <a:pPr eaLnBrk="1" hangingPunct="1"/>
            <a:r>
              <a:rPr lang="en-US" sz="3200" smtClean="0"/>
              <a:t>#4 – Most Easy-to-Use</a:t>
            </a:r>
            <a:endParaRPr lang="en-US" sz="3200" u="sng" smtClean="0"/>
          </a:p>
        </p:txBody>
      </p:sp>
      <p:sp>
        <p:nvSpPr>
          <p:cNvPr id="37890" name="Text Box 8"/>
          <p:cNvSpPr txBox="1">
            <a:spLocks noChangeArrowheads="1"/>
          </p:cNvSpPr>
          <p:nvPr/>
        </p:nvSpPr>
        <p:spPr bwMode="auto">
          <a:xfrm>
            <a:off x="836613" y="1371600"/>
            <a:ext cx="10339387" cy="338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b="1" dirty="0">
                <a:solidFill>
                  <a:schemeClr val="tx1"/>
                </a:solidFill>
              </a:rPr>
              <a:t>Content CREATION is EASY thanks to :</a:t>
            </a:r>
          </a:p>
          <a:p>
            <a:pPr marL="628650" lvl="1" indent="-171450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100" i="1" dirty="0">
                <a:solidFill>
                  <a:schemeClr val="tx1"/>
                </a:solidFill>
              </a:rPr>
              <a:t>Natural compatibility of the Auro-11.1 speaker layouts with Surround Standards</a:t>
            </a:r>
          </a:p>
          <a:p>
            <a:pPr marL="628650" lvl="1" indent="-171450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100" i="1" dirty="0">
                <a:solidFill>
                  <a:schemeClr val="tx1"/>
                </a:solidFill>
              </a:rPr>
              <a:t>Easy-to-use creative tools</a:t>
            </a:r>
          </a:p>
          <a:p>
            <a:pPr marL="628650" lvl="1" indent="-171450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100" i="1" dirty="0">
                <a:solidFill>
                  <a:schemeClr val="tx1"/>
                </a:solidFill>
              </a:rPr>
              <a:t>Ability to remain in the </a:t>
            </a:r>
            <a:r>
              <a:rPr lang="en-US" sz="1100" i="1" dirty="0" smtClean="0">
                <a:solidFill>
                  <a:schemeClr val="tx1"/>
                </a:solidFill>
              </a:rPr>
              <a:t>uncompressed audio domain</a:t>
            </a:r>
            <a:endParaRPr lang="en-US" sz="1100" i="1" dirty="0">
              <a:solidFill>
                <a:schemeClr val="tx1"/>
              </a:solidFill>
            </a:endParaRPr>
          </a:p>
          <a:p>
            <a:pPr marL="285750" indent="-285750" eaLnBrk="0" hangingPunct="0">
              <a:spcBef>
                <a:spcPts val="1438"/>
              </a:spcBef>
              <a:buFont typeface="Wingdings" pitchFamily="2" charset="2"/>
              <a:buChar char="Ø"/>
            </a:pPr>
            <a:r>
              <a:rPr lang="en-US" sz="1400" b="1" dirty="0">
                <a:solidFill>
                  <a:schemeClr val="tx1"/>
                </a:solidFill>
              </a:rPr>
              <a:t>Content PLAYBACK is EASY thanks to :</a:t>
            </a:r>
          </a:p>
          <a:p>
            <a:pPr marL="628650" lvl="1" indent="-171450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100" i="1" dirty="0">
                <a:solidFill>
                  <a:schemeClr val="tx1"/>
                </a:solidFill>
              </a:rPr>
              <a:t>One Single Inventory </a:t>
            </a:r>
            <a:r>
              <a:rPr lang="en-US" sz="1100" i="1" dirty="0" smtClean="0">
                <a:solidFill>
                  <a:schemeClr val="tx1"/>
                </a:solidFill>
              </a:rPr>
              <a:t>distribution</a:t>
            </a:r>
            <a:endParaRPr lang="en-US" sz="1100" i="1" dirty="0">
              <a:solidFill>
                <a:schemeClr val="tx1"/>
              </a:solidFill>
            </a:endParaRPr>
          </a:p>
          <a:p>
            <a:pPr marL="628650" lvl="1" indent="-171450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100" i="1" dirty="0">
                <a:solidFill>
                  <a:schemeClr val="tx1"/>
                </a:solidFill>
              </a:rPr>
              <a:t>No mistakes can be made by operators (often occurs with multiple CPLs and KDMs on one DCP</a:t>
            </a:r>
            <a:r>
              <a:rPr lang="en-US" sz="1100" i="1" dirty="0" smtClean="0">
                <a:solidFill>
                  <a:schemeClr val="tx1"/>
                </a:solidFill>
              </a:rPr>
              <a:t>)</a:t>
            </a:r>
          </a:p>
          <a:p>
            <a:pPr marL="628650" lvl="1" indent="-171450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100" i="1" dirty="0" smtClean="0">
                <a:solidFill>
                  <a:schemeClr val="tx1"/>
                </a:solidFill>
              </a:rPr>
              <a:t>Real Time 11.1 Up-mix capability for Alternative content!</a:t>
            </a:r>
            <a:endParaRPr lang="en-US" sz="1100" i="1" dirty="0">
              <a:solidFill>
                <a:schemeClr val="tx1"/>
              </a:solidFill>
            </a:endParaRPr>
          </a:p>
          <a:p>
            <a:pPr marL="285750" indent="-285750" eaLnBrk="0" hangingPunct="0">
              <a:spcBef>
                <a:spcPts val="1438"/>
              </a:spcBef>
              <a:buFont typeface="Wingdings" pitchFamily="2" charset="2"/>
              <a:buChar char="Ø"/>
            </a:pP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EASY </a:t>
            </a:r>
            <a:r>
              <a:rPr lang="en-US" sz="1400" dirty="0">
                <a:solidFill>
                  <a:schemeClr val="tx1"/>
                </a:solidFill>
              </a:rPr>
              <a:t>to </a:t>
            </a:r>
            <a:r>
              <a:rPr lang="en-US" sz="1400" b="1" dirty="0">
                <a:solidFill>
                  <a:schemeClr val="tx1"/>
                </a:solidFill>
              </a:rPr>
              <a:t>INSTALL on ALL existing surround </a:t>
            </a:r>
            <a:r>
              <a:rPr lang="en-US" sz="1400" dirty="0">
                <a:solidFill>
                  <a:schemeClr val="tx1"/>
                </a:solidFill>
              </a:rPr>
              <a:t>systems </a:t>
            </a:r>
          </a:p>
          <a:p>
            <a:pPr marL="628650" lvl="1" indent="-171450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100" i="1" dirty="0">
                <a:solidFill>
                  <a:schemeClr val="tx1"/>
                </a:solidFill>
              </a:rPr>
              <a:t>There is always room above the current surround speakers of a 5.1 installed system</a:t>
            </a:r>
          </a:p>
          <a:p>
            <a:pPr marL="628650" lvl="1" indent="-171450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100" i="1" dirty="0">
                <a:solidFill>
                  <a:schemeClr val="tx1"/>
                </a:solidFill>
              </a:rPr>
              <a:t>Auro-11.1 speaker layouts </a:t>
            </a:r>
            <a:r>
              <a:rPr lang="en-US" sz="1100" i="1" dirty="0" smtClean="0">
                <a:solidFill>
                  <a:schemeClr val="tx1"/>
                </a:solidFill>
              </a:rPr>
              <a:t>can be compatible </a:t>
            </a:r>
            <a:r>
              <a:rPr lang="en-US" sz="1100" i="1" dirty="0">
                <a:solidFill>
                  <a:schemeClr val="tx1"/>
                </a:solidFill>
              </a:rPr>
              <a:t>with Dolby </a:t>
            </a:r>
            <a:r>
              <a:rPr lang="en-US" sz="1100" i="1" dirty="0" err="1" smtClean="0">
                <a:solidFill>
                  <a:schemeClr val="tx1"/>
                </a:solidFill>
              </a:rPr>
              <a:t>Atmos</a:t>
            </a:r>
            <a:r>
              <a:rPr lang="en-US" sz="1100" i="1" dirty="0" smtClean="0">
                <a:solidFill>
                  <a:schemeClr val="tx1"/>
                </a:solidFill>
              </a:rPr>
              <a:t>, but </a:t>
            </a:r>
            <a:r>
              <a:rPr lang="en-US" sz="1100" i="1" dirty="0" err="1" smtClean="0">
                <a:solidFill>
                  <a:schemeClr val="tx1"/>
                </a:solidFill>
              </a:rPr>
              <a:t>Auro</a:t>
            </a:r>
            <a:r>
              <a:rPr lang="en-US" sz="1100" i="1" dirty="0" smtClean="0">
                <a:solidFill>
                  <a:schemeClr val="tx1"/>
                </a:solidFill>
              </a:rPr>
              <a:t> soundtracks provide a more immersive experience!</a:t>
            </a:r>
          </a:p>
          <a:p>
            <a:pPr eaLnBrk="0" hangingPunct="0">
              <a:spcBef>
                <a:spcPct val="50000"/>
              </a:spcBef>
            </a:pPr>
            <a:endParaRPr lang="en-US" sz="1100" i="1" dirty="0">
              <a:solidFill>
                <a:schemeClr val="tx1"/>
              </a:solidFill>
            </a:endParaRPr>
          </a:p>
        </p:txBody>
      </p:sp>
      <p:sp>
        <p:nvSpPr>
          <p:cNvPr id="37891" name="AutoShape 9"/>
          <p:cNvSpPr>
            <a:spLocks noChangeArrowheads="1"/>
          </p:cNvSpPr>
          <p:nvPr/>
        </p:nvSpPr>
        <p:spPr bwMode="auto">
          <a:xfrm>
            <a:off x="5629275" y="4073525"/>
            <a:ext cx="628650" cy="593725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704937" y="-134904"/>
          <a:ext cx="3972393" cy="2038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2266950" y="109538"/>
            <a:ext cx="8978900" cy="503237"/>
          </a:xfrm>
        </p:spPr>
        <p:txBody>
          <a:bodyPr/>
          <a:lstStyle/>
          <a:p>
            <a:r>
              <a:rPr lang="en-US" altLang="ja-JP" sz="2100" smtClean="0"/>
              <a:t>Sound in 3D – “Up Stream” Compatibility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249238" y="1130300"/>
            <a:ext cx="36068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11" tIns="43205" rIns="86411" bIns="43205">
            <a:spAutoFit/>
          </a:bodyPr>
          <a:lstStyle/>
          <a:p>
            <a:pPr defTabSz="920750">
              <a:spcBef>
                <a:spcPct val="50000"/>
              </a:spcBef>
            </a:pPr>
            <a:r>
              <a:rPr lang="en-US" sz="1900">
                <a:solidFill>
                  <a:srgbClr val="00CC00"/>
                </a:solidFill>
              </a:rPr>
              <a:t>- 5.1 / 7.1</a:t>
            </a:r>
          </a:p>
        </p:txBody>
      </p:sp>
      <p:pic>
        <p:nvPicPr>
          <p:cNvPr id="65540" name="Picture 4" descr="Auro01_pr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1038" y="585788"/>
            <a:ext cx="8232775" cy="5375275"/>
          </a:xfrm>
          <a:prstGeom prst="rect">
            <a:avLst/>
          </a:prstGeom>
          <a:noFill/>
          <a:ln w="9525">
            <a:solidFill>
              <a:srgbClr val="4F5557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66950" y="109538"/>
            <a:ext cx="8978900" cy="503237"/>
          </a:xfrm>
        </p:spPr>
        <p:txBody>
          <a:bodyPr/>
          <a:lstStyle/>
          <a:p>
            <a:r>
              <a:rPr lang="en-US" altLang="ja-JP" sz="2100" smtClean="0"/>
              <a:t>Sound in 3D – “Up Stream” Compatibility</a:t>
            </a:r>
          </a:p>
        </p:txBody>
      </p:sp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249238" y="1130300"/>
            <a:ext cx="36068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11" tIns="43205" rIns="86411" bIns="43205">
            <a:spAutoFit/>
          </a:bodyPr>
          <a:lstStyle/>
          <a:p>
            <a:pPr defTabSz="920750">
              <a:spcBef>
                <a:spcPct val="50000"/>
              </a:spcBef>
            </a:pPr>
            <a:r>
              <a:rPr lang="en-US" sz="1900">
                <a:solidFill>
                  <a:srgbClr val="00CC00"/>
                </a:solidFill>
              </a:rPr>
              <a:t>- 5.1 / 7.1</a:t>
            </a:r>
          </a:p>
        </p:txBody>
      </p:sp>
      <p:pic>
        <p:nvPicPr>
          <p:cNvPr id="40964" name="Picture 5" descr="Auro02_pr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1038" y="585788"/>
            <a:ext cx="8232775" cy="5375275"/>
          </a:xfrm>
          <a:prstGeom prst="rect">
            <a:avLst/>
          </a:prstGeom>
          <a:noFill/>
          <a:ln w="9525">
            <a:solidFill>
              <a:srgbClr val="4F5557"/>
            </a:solidFill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62663"/>
            <a:ext cx="1916987" cy="112356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2266950" y="109538"/>
            <a:ext cx="8978900" cy="503237"/>
          </a:xfrm>
        </p:spPr>
        <p:txBody>
          <a:bodyPr/>
          <a:lstStyle/>
          <a:p>
            <a:r>
              <a:rPr lang="en-US" altLang="ja-JP" sz="2100" smtClean="0"/>
              <a:t>Sound in 3D – “Up Stream” Compatibility</a:t>
            </a:r>
          </a:p>
        </p:txBody>
      </p:sp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249238" y="1130300"/>
            <a:ext cx="36068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11" tIns="43205" rIns="86411" bIns="43205">
            <a:spAutoFit/>
          </a:bodyPr>
          <a:lstStyle/>
          <a:p>
            <a:pPr defTabSz="920750">
              <a:spcBef>
                <a:spcPct val="50000"/>
              </a:spcBef>
            </a:pPr>
            <a:r>
              <a:rPr lang="en-US" sz="1900">
                <a:solidFill>
                  <a:srgbClr val="00CC00"/>
                </a:solidFill>
              </a:rPr>
              <a:t>- 5.1 / 7.1</a:t>
            </a: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14288" y="2287588"/>
            <a:ext cx="237966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11" tIns="43205" rIns="86411" bIns="43205">
            <a:spAutoFit/>
          </a:bodyPr>
          <a:lstStyle/>
          <a:p>
            <a:pPr defTabSz="920750">
              <a:spcBef>
                <a:spcPct val="50000"/>
              </a:spcBef>
            </a:pPr>
            <a:r>
              <a:rPr lang="en-US" sz="1700">
                <a:solidFill>
                  <a:srgbClr val="FF9900"/>
                </a:solidFill>
              </a:rPr>
              <a:t>IMMsound 23.1</a:t>
            </a:r>
          </a:p>
        </p:txBody>
      </p:sp>
      <p:pic>
        <p:nvPicPr>
          <p:cNvPr id="41989" name="Picture 6" descr="Auro03_pr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1038" y="585788"/>
            <a:ext cx="8232775" cy="5375275"/>
          </a:xfrm>
          <a:prstGeom prst="rect">
            <a:avLst/>
          </a:prstGeom>
          <a:noFill/>
          <a:ln w="9525">
            <a:solidFill>
              <a:srgbClr val="4F5557"/>
            </a:solidFill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653860"/>
            <a:ext cx="1916987" cy="1123567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4288" y="2827920"/>
            <a:ext cx="237966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11" tIns="43205" rIns="86411" bIns="43205">
            <a:spAutoFit/>
          </a:bodyPr>
          <a:lstStyle/>
          <a:p>
            <a:pPr defTabSz="920750">
              <a:spcBef>
                <a:spcPct val="50000"/>
              </a:spcBef>
            </a:pPr>
            <a:r>
              <a:rPr lang="en-US" sz="1700" dirty="0" err="1">
                <a:solidFill>
                  <a:srgbClr val="FF9900"/>
                </a:solidFill>
              </a:rPr>
              <a:t>IMMsound</a:t>
            </a:r>
            <a:r>
              <a:rPr lang="en-US" sz="1700" dirty="0">
                <a:solidFill>
                  <a:srgbClr val="FF9900"/>
                </a:solidFill>
              </a:rPr>
              <a:t> 23.1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2266950" y="109538"/>
            <a:ext cx="8978900" cy="503237"/>
          </a:xfrm>
        </p:spPr>
        <p:txBody>
          <a:bodyPr/>
          <a:lstStyle/>
          <a:p>
            <a:r>
              <a:rPr lang="en-US" altLang="ja-JP" sz="2100" smtClean="0"/>
              <a:t>Sound in 3D – “Up Stream” Compatibility</a:t>
            </a:r>
          </a:p>
        </p:txBody>
      </p:sp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249238" y="1130300"/>
            <a:ext cx="36068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11" tIns="43205" rIns="86411" bIns="43205">
            <a:spAutoFit/>
          </a:bodyPr>
          <a:lstStyle/>
          <a:p>
            <a:pPr defTabSz="920750">
              <a:spcBef>
                <a:spcPct val="50000"/>
              </a:spcBef>
            </a:pPr>
            <a:r>
              <a:rPr lang="en-US" sz="1900">
                <a:solidFill>
                  <a:srgbClr val="00CC00"/>
                </a:solidFill>
              </a:rPr>
              <a:t>- 5.1 / 7.1</a:t>
            </a: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14288" y="2827920"/>
            <a:ext cx="237966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11" tIns="43205" rIns="86411" bIns="43205">
            <a:spAutoFit/>
          </a:bodyPr>
          <a:lstStyle/>
          <a:p>
            <a:pPr defTabSz="920750">
              <a:spcBef>
                <a:spcPct val="50000"/>
              </a:spcBef>
            </a:pPr>
            <a:r>
              <a:rPr lang="en-US" sz="1700" dirty="0" err="1">
                <a:solidFill>
                  <a:srgbClr val="FF9900"/>
                </a:solidFill>
              </a:rPr>
              <a:t>IMMsound</a:t>
            </a:r>
            <a:r>
              <a:rPr lang="en-US" sz="1700" dirty="0">
                <a:solidFill>
                  <a:srgbClr val="FF9900"/>
                </a:solidFill>
              </a:rPr>
              <a:t> 23.1</a:t>
            </a:r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44450" y="3304170"/>
            <a:ext cx="285908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11" tIns="43205" rIns="86411" bIns="43205">
            <a:spAutoFit/>
          </a:bodyPr>
          <a:lstStyle/>
          <a:p>
            <a:pPr defTabSz="920750">
              <a:spcBef>
                <a:spcPct val="50000"/>
              </a:spcBef>
            </a:pPr>
            <a:r>
              <a:rPr lang="en-US" sz="1700" dirty="0" err="1">
                <a:solidFill>
                  <a:srgbClr val="0033CC"/>
                </a:solidFill>
              </a:rPr>
              <a:t>Atmos</a:t>
            </a:r>
            <a:r>
              <a:rPr lang="en-US" sz="1700" dirty="0">
                <a:solidFill>
                  <a:srgbClr val="0033CC"/>
                </a:solidFill>
              </a:rPr>
              <a:t> 47-64.1</a:t>
            </a:r>
          </a:p>
        </p:txBody>
      </p:sp>
      <p:pic>
        <p:nvPicPr>
          <p:cNvPr id="43014" name="Picture 7" descr="Auro04_pr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1038" y="585788"/>
            <a:ext cx="8232775" cy="5375275"/>
          </a:xfrm>
          <a:prstGeom prst="rect">
            <a:avLst/>
          </a:prstGeom>
          <a:noFill/>
          <a:ln w="9525">
            <a:solidFill>
              <a:srgbClr val="4F5557"/>
            </a:solidFill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62663"/>
            <a:ext cx="1916987" cy="112356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6909" y="238507"/>
            <a:ext cx="8979117" cy="502513"/>
          </a:xfrm>
        </p:spPr>
        <p:txBody>
          <a:bodyPr/>
          <a:lstStyle/>
          <a:p>
            <a:r>
              <a:rPr lang="en-US" altLang="ja-JP" sz="1700" dirty="0">
                <a:ea typeface="ＭＳ Ｐゴシック" pitchFamily="34" charset="-128"/>
              </a:rPr>
              <a:t>Sound in 3D – </a:t>
            </a:r>
            <a:r>
              <a:rPr lang="en-US" altLang="ja-JP" sz="1700" dirty="0" smtClean="0">
                <a:ea typeface="ＭＳ Ｐゴシック" pitchFamily="34" charset="-128"/>
              </a:rPr>
              <a:t>“Object Based” </a:t>
            </a:r>
            <a:r>
              <a:rPr lang="en-US" altLang="ja-JP" sz="1700" dirty="0">
                <a:ea typeface="ＭＳ Ｐゴシック" pitchFamily="34" charset="-128"/>
              </a:rPr>
              <a:t>versus </a:t>
            </a:r>
            <a:r>
              <a:rPr lang="en-US" altLang="ja-JP" sz="1700" dirty="0" smtClean="0">
                <a:ea typeface="ＭＳ Ｐゴシック" pitchFamily="34" charset="-128"/>
              </a:rPr>
              <a:t>“Channel Based” </a:t>
            </a:r>
            <a:r>
              <a:rPr lang="en-US" altLang="ja-JP" sz="1700" dirty="0">
                <a:ea typeface="ＭＳ Ｐゴシック" pitchFamily="34" charset="-128"/>
              </a:rPr>
              <a:t>Sound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1803" y="1098232"/>
            <a:ext cx="8887601" cy="4579553"/>
          </a:xfrm>
        </p:spPr>
        <p:txBody>
          <a:bodyPr/>
          <a:lstStyle/>
          <a:p>
            <a:r>
              <a:rPr lang="en-US" altLang="ja-JP" sz="1500" dirty="0">
                <a:ea typeface="ＭＳ Ｐゴシック" pitchFamily="34" charset="-128"/>
              </a:rPr>
              <a:t>Object </a:t>
            </a:r>
            <a:r>
              <a:rPr lang="en-US" altLang="ja-JP" sz="1500" dirty="0" smtClean="0">
                <a:ea typeface="ＭＳ Ｐゴシック" pitchFamily="34" charset="-128"/>
              </a:rPr>
              <a:t>Based (Dolby </a:t>
            </a:r>
            <a:r>
              <a:rPr lang="en-US" altLang="ja-JP" sz="1500" dirty="0" err="1" smtClean="0">
                <a:ea typeface="ＭＳ Ｐゴシック" pitchFamily="34" charset="-128"/>
              </a:rPr>
              <a:t>Atmos</a:t>
            </a:r>
            <a:r>
              <a:rPr lang="en-US" altLang="ja-JP" sz="1500" dirty="0" smtClean="0">
                <a:ea typeface="ＭＳ Ｐゴシック" pitchFamily="34" charset="-128"/>
              </a:rPr>
              <a:t>)</a:t>
            </a:r>
            <a:endParaRPr lang="en-US" altLang="ja-JP" sz="1500" dirty="0">
              <a:ea typeface="ＭＳ Ｐゴシック" pitchFamily="34" charset="-128"/>
            </a:endParaRPr>
          </a:p>
          <a:p>
            <a:pPr lvl="1"/>
            <a:r>
              <a:rPr lang="en-US" altLang="ja-JP" sz="1100" dirty="0">
                <a:ea typeface="ＭＳ Ｐゴシック" pitchFamily="34" charset="-128"/>
              </a:rPr>
              <a:t>Unique sounds or objects are “steered” around the room based on vector metadata which accompanies the additional audio file in the distribution and renders the sound of a particular object in space.</a:t>
            </a:r>
          </a:p>
          <a:p>
            <a:pPr lvl="1"/>
            <a:r>
              <a:rPr lang="en-US" altLang="ja-JP" sz="1100" dirty="0">
                <a:ea typeface="ＭＳ Ｐゴシック" pitchFamily="34" charset="-128"/>
              </a:rPr>
              <a:t>Base layer 5.1 or 7.1 </a:t>
            </a:r>
            <a:r>
              <a:rPr lang="en-US" altLang="ja-JP" sz="1100" dirty="0" smtClean="0">
                <a:ea typeface="ＭＳ Ｐゴシック" pitchFamily="34" charset="-128"/>
              </a:rPr>
              <a:t>“beds” accompanies </a:t>
            </a:r>
            <a:r>
              <a:rPr lang="en-US" altLang="ja-JP" sz="1100" dirty="0">
                <a:ea typeface="ＭＳ Ｐゴシック" pitchFamily="34" charset="-128"/>
              </a:rPr>
              <a:t>the object sound file and vector </a:t>
            </a:r>
            <a:r>
              <a:rPr lang="en-US" altLang="ja-JP" sz="1100" dirty="0" smtClean="0">
                <a:ea typeface="ＭＳ Ｐゴシック" pitchFamily="34" charset="-128"/>
              </a:rPr>
              <a:t>metadata. “Beds” contain </a:t>
            </a:r>
            <a:r>
              <a:rPr lang="en-US" altLang="ja-JP" sz="1100" dirty="0">
                <a:ea typeface="ＭＳ Ｐゴシック" pitchFamily="34" charset="-128"/>
              </a:rPr>
              <a:t>dialog, music and other sounds that don’t “move” or require steering</a:t>
            </a:r>
          </a:p>
          <a:p>
            <a:pPr lvl="1"/>
            <a:r>
              <a:rPr lang="en-US" altLang="ja-JP" sz="1100" dirty="0">
                <a:ea typeface="ＭＳ Ｐゴシック" pitchFamily="34" charset="-128"/>
              </a:rPr>
              <a:t>Unique distribution, separate KDM/CPL</a:t>
            </a:r>
          </a:p>
          <a:p>
            <a:pPr lvl="1"/>
            <a:r>
              <a:rPr lang="en-US" altLang="ja-JP" sz="1100" dirty="0">
                <a:ea typeface="ＭＳ Ｐゴシック" pitchFamily="34" charset="-128"/>
              </a:rPr>
              <a:t>Requires more unique channels and speakers…24-64</a:t>
            </a:r>
          </a:p>
          <a:p>
            <a:pPr lvl="1"/>
            <a:r>
              <a:rPr lang="en-US" altLang="ja-JP" sz="1100" dirty="0">
                <a:ea typeface="ＭＳ Ｐゴシック" pitchFamily="34" charset="-128"/>
              </a:rPr>
              <a:t>Great for “Dry” Sounds….but “Wet” Sounds cant easily be rendered with meta data</a:t>
            </a:r>
          </a:p>
          <a:p>
            <a:pPr lvl="2"/>
            <a:r>
              <a:rPr lang="en-US" altLang="ja-JP" sz="900" dirty="0">
                <a:ea typeface="ＭＳ Ｐゴシック" pitchFamily="34" charset="-128"/>
              </a:rPr>
              <a:t>Ok for airplane flying around your head. Not OK for Natural Ambience or sounds rich in reflections (</a:t>
            </a:r>
            <a:r>
              <a:rPr lang="en-US" altLang="ja-JP" sz="900" dirty="0" err="1">
                <a:ea typeface="ＭＳ Ｐゴシック" pitchFamily="34" charset="-128"/>
              </a:rPr>
              <a:t>e.g</a:t>
            </a:r>
            <a:r>
              <a:rPr lang="en-US" altLang="ja-JP" sz="900" dirty="0">
                <a:ea typeface="ＭＳ Ｐゴシック" pitchFamily="34" charset="-128"/>
              </a:rPr>
              <a:t> orchestra or crowd)</a:t>
            </a:r>
          </a:p>
          <a:p>
            <a:pPr lvl="1"/>
            <a:r>
              <a:rPr lang="en-US" altLang="ja-JP" sz="1100" dirty="0">
                <a:ea typeface="ＭＳ Ｐゴシック" pitchFamily="34" charset="-128"/>
              </a:rPr>
              <a:t>New workflows and content creation tools are </a:t>
            </a:r>
            <a:r>
              <a:rPr lang="en-US" altLang="ja-JP" sz="1100" dirty="0" smtClean="0">
                <a:ea typeface="ＭＳ Ｐゴシック" pitchFamily="34" charset="-128"/>
              </a:rPr>
              <a:t>required</a:t>
            </a:r>
          </a:p>
          <a:p>
            <a:pPr lvl="1"/>
            <a:r>
              <a:rPr lang="en-US" altLang="ja-JP" sz="1100" dirty="0" smtClean="0">
                <a:ea typeface="ＭＳ Ｐゴシック" pitchFamily="34" charset="-128"/>
              </a:rPr>
              <a:t>“Object metadata” </a:t>
            </a:r>
            <a:r>
              <a:rPr lang="en-US" altLang="ja-JP" sz="1100" dirty="0" err="1" smtClean="0">
                <a:ea typeface="ＭＳ Ｐゴシック" pitchFamily="34" charset="-128"/>
              </a:rPr>
              <a:t>untimately</a:t>
            </a:r>
            <a:r>
              <a:rPr lang="en-US" altLang="ja-JP" sz="1100" dirty="0" smtClean="0">
                <a:ea typeface="ＭＳ Ｐゴシック" pitchFamily="34" charset="-128"/>
              </a:rPr>
              <a:t> leveraged to improve personal multi media experience</a:t>
            </a:r>
          </a:p>
          <a:p>
            <a:pPr marL="600075" lvl="1" indent="0">
              <a:buNone/>
            </a:pPr>
            <a:endParaRPr lang="en-US" altLang="ja-JP" sz="1100" dirty="0">
              <a:ea typeface="ＭＳ Ｐゴシック" pitchFamily="34" charset="-128"/>
            </a:endParaRPr>
          </a:p>
          <a:p>
            <a:r>
              <a:rPr lang="en-US" altLang="ja-JP" sz="1500" dirty="0">
                <a:ea typeface="ＭＳ Ｐゴシック" pitchFamily="34" charset="-128"/>
              </a:rPr>
              <a:t>Channel </a:t>
            </a:r>
            <a:r>
              <a:rPr lang="en-US" altLang="ja-JP" sz="1500" dirty="0" smtClean="0">
                <a:ea typeface="ＭＳ Ｐゴシック" pitchFamily="34" charset="-128"/>
              </a:rPr>
              <a:t>Based (</a:t>
            </a:r>
            <a:r>
              <a:rPr lang="en-US" altLang="ja-JP" sz="1500" dirty="0" err="1" smtClean="0">
                <a:ea typeface="ＭＳ Ｐゴシック" pitchFamily="34" charset="-128"/>
              </a:rPr>
              <a:t>Auro</a:t>
            </a:r>
            <a:r>
              <a:rPr lang="en-US" altLang="ja-JP" sz="1500" dirty="0" smtClean="0">
                <a:ea typeface="ＭＳ Ｐゴシック" pitchFamily="34" charset="-128"/>
              </a:rPr>
              <a:t> 11.1)</a:t>
            </a:r>
            <a:endParaRPr lang="en-US" altLang="ja-JP" sz="1500" dirty="0">
              <a:ea typeface="ＭＳ Ｐゴシック" pitchFamily="34" charset="-128"/>
            </a:endParaRPr>
          </a:p>
          <a:p>
            <a:pPr lvl="1"/>
            <a:r>
              <a:rPr lang="en-US" altLang="ja-JP" sz="1100" dirty="0">
                <a:ea typeface="ＭＳ Ｐゴシック" pitchFamily="34" charset="-128"/>
              </a:rPr>
              <a:t>5.1, 7.1, 11.1 are all channel based formats</a:t>
            </a:r>
          </a:p>
          <a:p>
            <a:pPr lvl="1"/>
            <a:r>
              <a:rPr lang="en-US" altLang="ja-JP" sz="1100" dirty="0">
                <a:ea typeface="ＭＳ Ｐゴシック" pitchFamily="34" charset="-128"/>
              </a:rPr>
              <a:t>All objects, ambience, FX, </a:t>
            </a:r>
            <a:r>
              <a:rPr lang="en-US" altLang="ja-JP" sz="1100" dirty="0" err="1">
                <a:ea typeface="ＭＳ Ｐゴシック" pitchFamily="34" charset="-128"/>
              </a:rPr>
              <a:t>etc</a:t>
            </a:r>
            <a:r>
              <a:rPr lang="en-US" altLang="ja-JP" sz="1100" dirty="0">
                <a:ea typeface="ＭＳ Ｐゴシック" pitchFamily="34" charset="-128"/>
              </a:rPr>
              <a:t> are “mixed” in to a predetermined amount of channels by the mixer on a dub stage and played back in a theater with the corresponding channels</a:t>
            </a:r>
          </a:p>
          <a:p>
            <a:pPr lvl="1"/>
            <a:r>
              <a:rPr lang="en-US" altLang="ja-JP" sz="1100" dirty="0">
                <a:ea typeface="ＭＳ Ｐゴシック" pitchFamily="34" charset="-128"/>
              </a:rPr>
              <a:t>Can be easily mixed down to fewer channels or encoded</a:t>
            </a:r>
          </a:p>
          <a:p>
            <a:pPr lvl="1"/>
            <a:r>
              <a:rPr lang="en-US" altLang="ja-JP" sz="1100" dirty="0">
                <a:ea typeface="ＭＳ Ｐゴシック" pitchFamily="34" charset="-128"/>
              </a:rPr>
              <a:t>More compatible with existing production audio equipment and workflows</a:t>
            </a:r>
          </a:p>
          <a:p>
            <a:pPr lvl="1"/>
            <a:r>
              <a:rPr lang="en-US" altLang="ja-JP" sz="1100" dirty="0">
                <a:ea typeface="ＭＳ Ｐゴシック" pitchFamily="34" charset="-128"/>
              </a:rPr>
              <a:t>More capable of handling “Wet” sounds</a:t>
            </a:r>
          </a:p>
          <a:p>
            <a:pPr lvl="2"/>
            <a:r>
              <a:rPr lang="en-US" altLang="ja-JP" sz="900" dirty="0">
                <a:ea typeface="ＭＳ Ｐゴシック" pitchFamily="34" charset="-128"/>
              </a:rPr>
              <a:t>natural ambiences and effects captured in the native channel count</a:t>
            </a:r>
          </a:p>
          <a:p>
            <a:pPr lvl="1"/>
            <a:endParaRPr lang="en-US" altLang="ja-JP" sz="1100" dirty="0">
              <a:ea typeface="ＭＳ Ｐゴシック" pitchFamily="34" charset="-128"/>
            </a:endParaRPr>
          </a:p>
          <a:p>
            <a:pPr lvl="1"/>
            <a:endParaRPr lang="en-US" altLang="ja-JP" sz="1100" dirty="0">
              <a:ea typeface="ＭＳ Ｐゴシック" pitchFamily="34" charset="-128"/>
            </a:endParaRPr>
          </a:p>
          <a:p>
            <a:pPr lvl="1"/>
            <a:endParaRPr lang="en-US" altLang="ja-JP" sz="1100" dirty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altLang="ja-JP" sz="1500" dirty="0">
              <a:ea typeface="ＭＳ Ｐゴシック" pitchFamily="34" charset="-128"/>
            </a:endParaRPr>
          </a:p>
          <a:p>
            <a:pPr lvl="1"/>
            <a:endParaRPr lang="en-US" altLang="ja-JP" sz="11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68281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5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5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5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5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50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50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150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150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150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6909" y="238507"/>
            <a:ext cx="8979117" cy="502513"/>
          </a:xfrm>
        </p:spPr>
        <p:txBody>
          <a:bodyPr/>
          <a:lstStyle/>
          <a:p>
            <a:r>
              <a:rPr lang="en-US" altLang="ja-JP" sz="1700" dirty="0">
                <a:ea typeface="ＭＳ Ｐゴシック" pitchFamily="34" charset="-128"/>
              </a:rPr>
              <a:t>Sound in 3D – </a:t>
            </a:r>
            <a:r>
              <a:rPr lang="en-US" altLang="ja-JP" sz="1700" dirty="0" smtClean="0">
                <a:ea typeface="ＭＳ Ｐゴシック" pitchFamily="34" charset="-128"/>
              </a:rPr>
              <a:t>“Object Based” </a:t>
            </a:r>
            <a:r>
              <a:rPr lang="en-US" altLang="ja-JP" sz="1700" dirty="0">
                <a:ea typeface="ＭＳ Ｐゴシック" pitchFamily="34" charset="-128"/>
              </a:rPr>
              <a:t>versus </a:t>
            </a:r>
            <a:r>
              <a:rPr lang="en-US" altLang="ja-JP" sz="1700" dirty="0" smtClean="0">
                <a:ea typeface="ＭＳ Ｐゴシック" pitchFamily="34" charset="-128"/>
              </a:rPr>
              <a:t>“Channel Based” </a:t>
            </a:r>
            <a:r>
              <a:rPr lang="en-US" altLang="ja-JP" sz="1700" dirty="0">
                <a:ea typeface="ＭＳ Ｐゴシック" pitchFamily="34" charset="-128"/>
              </a:rPr>
              <a:t>Sound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729" y="757251"/>
            <a:ext cx="10940527" cy="417671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Endorsing object based soundtrack creation risks ultimately loosing theatrical attendance to an “improved” personal multi-media experience …either real or imagined.</a:t>
            </a:r>
          </a:p>
        </p:txBody>
      </p:sp>
      <p:pic>
        <p:nvPicPr>
          <p:cNvPr id="1026" name="Picture 2" descr="C:\Users\BRCL\AppData\Local\Microsoft\Windows\Temporary Internet Files\Content.IE5\WFAMQ8TK\MP900399275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404" y="2006426"/>
            <a:ext cx="3756819" cy="300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RCL\AppData\Local\Microsoft\Windows\Temporary Internet Files\Content.IE5\L7GFWMLZ\MP900321197[1]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7857" y="3072808"/>
            <a:ext cx="2609088" cy="273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cdn.ismashphone.com/wp-content/uploads/2011/08/iPad-View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9700" y="2006426"/>
            <a:ext cx="4057827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83506" y="2006426"/>
            <a:ext cx="617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77653" y="2006426"/>
            <a:ext cx="617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Striped Right Arrow 4"/>
          <p:cNvSpPr/>
          <p:nvPr/>
        </p:nvSpPr>
        <p:spPr bwMode="auto">
          <a:xfrm>
            <a:off x="5092995" y="2264735"/>
            <a:ext cx="1116419" cy="1775637"/>
          </a:xfrm>
          <a:prstGeom prst="striped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74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7731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06450" y="238125"/>
            <a:ext cx="10428288" cy="503238"/>
          </a:xfrm>
        </p:spPr>
        <p:txBody>
          <a:bodyPr/>
          <a:lstStyle/>
          <a:p>
            <a:pPr eaLnBrk="1" hangingPunct="1"/>
            <a:r>
              <a:rPr lang="en-US" sz="3200" smtClean="0"/>
              <a:t>Auro-11.1 - The </a:t>
            </a:r>
            <a:r>
              <a:rPr lang="en-US" sz="3200" u="sng" smtClean="0"/>
              <a:t>Most Immersive</a:t>
            </a:r>
            <a:r>
              <a:rPr lang="en-US" sz="3200" smtClean="0"/>
              <a:t> Experience</a:t>
            </a:r>
          </a:p>
        </p:txBody>
      </p:sp>
      <p:sp>
        <p:nvSpPr>
          <p:cNvPr id="45058" name="Text Box 8"/>
          <p:cNvSpPr txBox="1">
            <a:spLocks noChangeArrowheads="1"/>
          </p:cNvSpPr>
          <p:nvPr/>
        </p:nvSpPr>
        <p:spPr bwMode="auto">
          <a:xfrm>
            <a:off x="841265" y="925033"/>
            <a:ext cx="10339387" cy="510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</a:rPr>
              <a:t>One common feedback from listeners who compared the different 3D Audio systems in the market is that the </a:t>
            </a:r>
          </a:p>
          <a:p>
            <a:pPr marL="285750" indent="-285750" eaLnBrk="0" hangingPunct="0">
              <a:spcBef>
                <a:spcPts val="238"/>
              </a:spcBef>
            </a:pPr>
            <a:r>
              <a:rPr lang="en-US" sz="1400" dirty="0">
                <a:solidFill>
                  <a:schemeClr val="tx1"/>
                </a:solidFill>
              </a:rPr>
              <a:t>Auro-11.1 speaker layouts </a:t>
            </a:r>
            <a:r>
              <a:rPr lang="en-US" sz="1400" dirty="0" smtClean="0">
                <a:solidFill>
                  <a:schemeClr val="tx1"/>
                </a:solidFill>
              </a:rPr>
              <a:t>in cinemas are </a:t>
            </a:r>
            <a:r>
              <a:rPr lang="en-US" sz="1400" dirty="0">
                <a:solidFill>
                  <a:schemeClr val="tx1"/>
                </a:solidFill>
              </a:rPr>
              <a:t>giving </a:t>
            </a:r>
            <a:r>
              <a:rPr lang="en-US" sz="1400" b="1" u="sng" dirty="0">
                <a:solidFill>
                  <a:schemeClr val="tx1"/>
                </a:solidFill>
              </a:rPr>
              <a:t>the most immersive experience</a:t>
            </a:r>
            <a:r>
              <a:rPr lang="en-US" sz="1400" b="1" dirty="0">
                <a:solidFill>
                  <a:schemeClr val="tx1"/>
                </a:solidFill>
              </a:rPr>
              <a:t>! 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</a:p>
          <a:p>
            <a:pPr marL="285750" indent="-285750" eaLnBrk="0" hangingPunct="0">
              <a:spcBef>
                <a:spcPts val="238"/>
              </a:spcBef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 eaLnBrk="0" hangingPunct="0">
              <a:spcBef>
                <a:spcPts val="238"/>
              </a:spcBef>
            </a:pPr>
            <a:r>
              <a:rPr lang="en-US" sz="1400" dirty="0">
                <a:solidFill>
                  <a:schemeClr val="tx1"/>
                </a:solidFill>
              </a:rPr>
              <a:t>Reasons for that are:</a:t>
            </a:r>
            <a:endParaRPr lang="en-US" sz="1400" u="sng" dirty="0">
              <a:solidFill>
                <a:schemeClr val="tx1"/>
              </a:solidFill>
            </a:endParaRPr>
          </a:p>
          <a:p>
            <a:pPr marL="285750" indent="-285750" eaLnBrk="0" hangingPunct="0">
              <a:spcBef>
                <a:spcPct val="50000"/>
              </a:spcBef>
            </a:pPr>
            <a:endParaRPr lang="en-US" sz="1000" dirty="0">
              <a:solidFill>
                <a:schemeClr val="tx1"/>
              </a:solidFill>
            </a:endParaRPr>
          </a:p>
          <a:p>
            <a:pPr marL="285750" indent="-285750" eaLnBrk="0" hangingPunct="0">
              <a:buFont typeface="Wingdings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</a:rPr>
              <a:t>All Auro-11.1 Listening Formats have </a:t>
            </a:r>
            <a:r>
              <a:rPr lang="en-US" sz="1400" b="1" u="sng" dirty="0">
                <a:solidFill>
                  <a:schemeClr val="tx1"/>
                </a:solidFill>
              </a:rPr>
              <a:t>HEIGHT</a:t>
            </a:r>
            <a:r>
              <a:rPr lang="en-US" sz="1400" u="sng" dirty="0">
                <a:solidFill>
                  <a:schemeClr val="tx1"/>
                </a:solidFill>
              </a:rPr>
              <a:t> channels </a:t>
            </a:r>
            <a:r>
              <a:rPr lang="en-US" sz="1400" b="1" u="sng" dirty="0">
                <a:solidFill>
                  <a:schemeClr val="tx1"/>
                </a:solidFill>
              </a:rPr>
              <a:t>AROUND</a:t>
            </a:r>
            <a:r>
              <a:rPr lang="en-US" sz="1400" dirty="0">
                <a:solidFill>
                  <a:schemeClr val="tx1"/>
                </a:solidFill>
              </a:rPr>
              <a:t> the listener </a:t>
            </a:r>
            <a:r>
              <a:rPr lang="en-US" sz="1300" dirty="0">
                <a:solidFill>
                  <a:schemeClr val="tx1"/>
                </a:solidFill>
              </a:rPr>
              <a:t>(front, sides &amp; back</a:t>
            </a:r>
            <a:r>
              <a:rPr lang="en-US" sz="1300" dirty="0" smtClean="0">
                <a:solidFill>
                  <a:schemeClr val="tx1"/>
                </a:solidFill>
              </a:rPr>
              <a:t>)</a:t>
            </a:r>
          </a:p>
          <a:p>
            <a:pPr marL="773113" lvl="1" indent="-285750" eaLnBrk="0" hangingPunct="0">
              <a:buFont typeface="Wingdings" pitchFamily="2" charset="2"/>
              <a:buChar char="Ø"/>
            </a:pPr>
            <a:r>
              <a:rPr lang="en-US" sz="1300" dirty="0" smtClean="0">
                <a:solidFill>
                  <a:schemeClr val="tx1"/>
                </a:solidFill>
              </a:rPr>
              <a:t>Not ONLY over head</a:t>
            </a:r>
            <a:endParaRPr lang="en-US" sz="1300" dirty="0">
              <a:solidFill>
                <a:schemeClr val="tx1"/>
              </a:solidFill>
            </a:endParaRPr>
          </a:p>
          <a:p>
            <a:pPr marL="285750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</a:rPr>
              <a:t>The </a:t>
            </a:r>
            <a:r>
              <a:rPr lang="en-US" sz="1400" b="1" dirty="0">
                <a:solidFill>
                  <a:schemeClr val="tx1"/>
                </a:solidFill>
              </a:rPr>
              <a:t>30°Vertical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Height</a:t>
            </a:r>
            <a:r>
              <a:rPr lang="en-US" sz="1400" dirty="0">
                <a:solidFill>
                  <a:schemeClr val="tx1"/>
                </a:solidFill>
              </a:rPr>
              <a:t> channels are </a:t>
            </a:r>
            <a:r>
              <a:rPr lang="en-US" sz="1400" b="1" u="sng" dirty="0">
                <a:solidFill>
                  <a:schemeClr val="tx1"/>
                </a:solidFill>
              </a:rPr>
              <a:t>much more important than the Overhead </a:t>
            </a:r>
            <a:r>
              <a:rPr lang="en-US" sz="1400" dirty="0">
                <a:solidFill>
                  <a:schemeClr val="tx1"/>
                </a:solidFill>
              </a:rPr>
              <a:t>ceiling </a:t>
            </a:r>
            <a:r>
              <a:rPr lang="en-US" sz="1400" dirty="0" smtClean="0">
                <a:solidFill>
                  <a:schemeClr val="tx1"/>
                </a:solidFill>
              </a:rPr>
              <a:t>channels</a:t>
            </a:r>
          </a:p>
          <a:p>
            <a:pPr marL="773113" lvl="1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tx1"/>
                </a:solidFill>
              </a:rPr>
              <a:t>WHY????</a:t>
            </a:r>
          </a:p>
          <a:p>
            <a:pPr marL="773113" lvl="1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We don’t have ears on the top of our heads!</a:t>
            </a:r>
          </a:p>
          <a:p>
            <a:pPr lvl="1" indent="0" eaLnBrk="0" hangingPunct="0">
              <a:spcBef>
                <a:spcPct val="50000"/>
              </a:spcBef>
            </a:pPr>
            <a:endParaRPr lang="en-US" sz="1400" dirty="0" smtClean="0">
              <a:solidFill>
                <a:schemeClr val="tx1"/>
              </a:solidFill>
            </a:endParaRPr>
          </a:p>
          <a:p>
            <a:pPr lvl="1" indent="0" eaLnBrk="0" hangingPunct="0">
              <a:spcBef>
                <a:spcPct val="50000"/>
              </a:spcBef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773113" lvl="1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773113" lvl="1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tx1"/>
                </a:solidFill>
              </a:rPr>
              <a:t>Overhead speakers are for SFX…not an ambience enhancement</a:t>
            </a:r>
            <a:endParaRPr lang="en-US" sz="1400" dirty="0">
              <a:solidFill>
                <a:schemeClr val="tx1"/>
              </a:solidFill>
            </a:endParaRPr>
          </a:p>
          <a:p>
            <a:pPr marL="457200" lvl="1" indent="0" eaLnBrk="0" hangingPunct="0">
              <a:spcBef>
                <a:spcPct val="50000"/>
              </a:spcBef>
            </a:pPr>
            <a:r>
              <a:rPr lang="en-US" sz="1100" i="1" dirty="0" smtClean="0">
                <a:solidFill>
                  <a:schemeClr val="tx1"/>
                </a:solidFill>
              </a:rPr>
              <a:t>All </a:t>
            </a:r>
            <a:r>
              <a:rPr lang="en-US" sz="1100" i="1" dirty="0">
                <a:solidFill>
                  <a:schemeClr val="tx1"/>
                </a:solidFill>
              </a:rPr>
              <a:t>Auro-11.1 speaker layouts guarantee the best compatibility with the existing systems which are all channel-based. Object-based spot point sounds </a:t>
            </a:r>
            <a:r>
              <a:rPr lang="en-US" sz="1100" i="1" dirty="0" smtClean="0">
                <a:solidFill>
                  <a:schemeClr val="tx1"/>
                </a:solidFill>
              </a:rPr>
              <a:t>risk making 3D sound more of a “gimmick” than a truly immersive experience. </a:t>
            </a:r>
            <a:endParaRPr lang="en-US" sz="1100" i="1" dirty="0">
              <a:solidFill>
                <a:schemeClr val="tx1"/>
              </a:solidFill>
            </a:endParaRPr>
          </a:p>
          <a:p>
            <a:pPr marL="285750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tx1"/>
                </a:solidFill>
              </a:rPr>
              <a:t>Additionally</a:t>
            </a:r>
            <a:r>
              <a:rPr lang="en-US" sz="1400" dirty="0">
                <a:solidFill>
                  <a:schemeClr val="tx1"/>
                </a:solidFill>
              </a:rPr>
              <a:t>, Auro-11.1 uses </a:t>
            </a:r>
            <a:r>
              <a:rPr lang="en-US" sz="1400" b="1" u="sng" dirty="0">
                <a:solidFill>
                  <a:schemeClr val="tx1"/>
                </a:solidFill>
              </a:rPr>
              <a:t>less speakers and amplifiers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than competitive systems</a:t>
            </a:r>
          </a:p>
          <a:p>
            <a:pPr marL="457200" lvl="1" indent="0" eaLnBrk="0" hangingPunct="0">
              <a:spcBef>
                <a:spcPct val="50000"/>
              </a:spcBef>
            </a:pPr>
            <a:r>
              <a:rPr lang="en-US" sz="1200" i="1" dirty="0">
                <a:solidFill>
                  <a:schemeClr val="tx1"/>
                </a:solidFill>
              </a:rPr>
              <a:t>More speakers, more channels or object-based technology </a:t>
            </a:r>
            <a:r>
              <a:rPr lang="en-US" sz="1200" i="1" dirty="0" smtClean="0">
                <a:solidFill>
                  <a:schemeClr val="tx1"/>
                </a:solidFill>
              </a:rPr>
              <a:t>is </a:t>
            </a:r>
            <a:r>
              <a:rPr lang="en-US" sz="1200" i="1" dirty="0">
                <a:solidFill>
                  <a:schemeClr val="tx1"/>
                </a:solidFill>
              </a:rPr>
              <a:t>more expensive.</a:t>
            </a:r>
          </a:p>
        </p:txBody>
      </p:sp>
      <p:sp>
        <p:nvSpPr>
          <p:cNvPr id="45059" name="AutoShape 9"/>
          <p:cNvSpPr>
            <a:spLocks noChangeArrowheads="1"/>
          </p:cNvSpPr>
          <p:nvPr/>
        </p:nvSpPr>
        <p:spPr bwMode="auto">
          <a:xfrm>
            <a:off x="5629275" y="4073525"/>
            <a:ext cx="628650" cy="593725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http://ournote2self.files.wordpress.com/2011/10/bald-head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7593" y="3406481"/>
            <a:ext cx="2290430" cy="137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keyboardlessons.com/includes/images/content/ear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5053" y="3026626"/>
            <a:ext cx="636570" cy="75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keyboardlessons.com/includes/images/content/ear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1623" y="3026626"/>
            <a:ext cx="636570" cy="75971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806450" y="238125"/>
            <a:ext cx="10428288" cy="503238"/>
          </a:xfrm>
        </p:spPr>
        <p:txBody>
          <a:bodyPr/>
          <a:lstStyle/>
          <a:p>
            <a:pPr eaLnBrk="1" hangingPunct="1"/>
            <a:r>
              <a:rPr lang="en-US" sz="3200" smtClean="0"/>
              <a:t>Auro 11.1 = </a:t>
            </a:r>
            <a:r>
              <a:rPr lang="en-US" sz="3200" u="sng" smtClean="0"/>
              <a:t>DCI COMPLIANT</a:t>
            </a:r>
            <a:r>
              <a:rPr lang="en-US" sz="3200" smtClean="0"/>
              <a:t> ! </a:t>
            </a:r>
          </a:p>
        </p:txBody>
      </p:sp>
      <p:sp>
        <p:nvSpPr>
          <p:cNvPr id="47106" name="Text Box 8"/>
          <p:cNvSpPr txBox="1">
            <a:spLocks noChangeArrowheads="1"/>
          </p:cNvSpPr>
          <p:nvPr/>
        </p:nvSpPr>
        <p:spPr bwMode="auto">
          <a:xfrm>
            <a:off x="836613" y="1371600"/>
            <a:ext cx="10339387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lvl="2" indent="-1714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200" i="1" dirty="0">
                <a:solidFill>
                  <a:schemeClr val="tx1"/>
                </a:solidFill>
              </a:rPr>
              <a:t>Film studios require maximum protection of their content by using “Watermarking” </a:t>
            </a:r>
            <a:endParaRPr lang="en-US" sz="1200" i="1" dirty="0" smtClean="0">
              <a:solidFill>
                <a:schemeClr val="tx1"/>
              </a:solidFill>
            </a:endParaRPr>
          </a:p>
          <a:p>
            <a:pPr marL="666751" lvl="3" indent="-1714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200" i="1" dirty="0" smtClean="0">
                <a:solidFill>
                  <a:schemeClr val="tx1"/>
                </a:solidFill>
              </a:rPr>
              <a:t>a forensic system </a:t>
            </a:r>
            <a:r>
              <a:rPr lang="en-US" sz="1200" i="1" dirty="0">
                <a:solidFill>
                  <a:schemeClr val="tx1"/>
                </a:solidFill>
              </a:rPr>
              <a:t>that is adding unique information to the audio signal for each theater every time allowing for analysis of where and when the content was </a:t>
            </a:r>
            <a:r>
              <a:rPr lang="en-US" sz="1200" i="1" dirty="0" smtClean="0">
                <a:solidFill>
                  <a:schemeClr val="tx1"/>
                </a:solidFill>
              </a:rPr>
              <a:t>copied</a:t>
            </a:r>
            <a:endParaRPr lang="en-US" sz="1200" i="1" dirty="0">
              <a:solidFill>
                <a:srgbClr val="003399"/>
              </a:solidFill>
            </a:endParaRPr>
          </a:p>
          <a:p>
            <a:pPr marL="179388" lvl="2" indent="-171450" eaLnBrk="0" hangingPunct="0">
              <a:spcBef>
                <a:spcPct val="50000"/>
              </a:spcBef>
            </a:pPr>
            <a:endParaRPr lang="en-US" sz="1400" dirty="0">
              <a:solidFill>
                <a:schemeClr val="tx1"/>
              </a:solidFill>
            </a:endParaRPr>
          </a:p>
          <a:p>
            <a:pPr marL="179388" lvl="2" indent="-171450" eaLnBrk="0" hangingPunct="0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</a:rPr>
              <a:t>Digital Cinema Initiative (DCI) specs are providing watermarking in the media server on all channels</a:t>
            </a:r>
          </a:p>
          <a:p>
            <a:pPr marL="179388" lvl="2" indent="-171450" eaLnBrk="0" hangingPunct="0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</a:rPr>
              <a:t>which allows to recognize the theater and time if somebody recorded the audio in the theater</a:t>
            </a:r>
          </a:p>
          <a:p>
            <a:pPr marL="179388" lvl="2" indent="-171450" eaLnBrk="0" hangingPunct="0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</a:rPr>
              <a:t>The </a:t>
            </a:r>
            <a:r>
              <a:rPr lang="en-US" sz="1400" dirty="0" err="1">
                <a:solidFill>
                  <a:schemeClr val="tx1"/>
                </a:solidFill>
              </a:rPr>
              <a:t>Auro</a:t>
            </a:r>
            <a:r>
              <a:rPr lang="en-US" sz="1400" dirty="0">
                <a:solidFill>
                  <a:schemeClr val="tx1"/>
                </a:solidFill>
              </a:rPr>
              <a:t>-Decoder is embedded in the DSP Watermarking chip.</a:t>
            </a:r>
          </a:p>
          <a:p>
            <a:pPr marL="179388" lvl="2" indent="-171450" eaLnBrk="0" hangingPunct="0">
              <a:spcBef>
                <a:spcPct val="50000"/>
              </a:spcBef>
            </a:pP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Wingdings" pitchFamily="2" charset="2"/>
              </a:rPr>
              <a:t></a:t>
            </a:r>
            <a:r>
              <a:rPr lang="en-US" sz="1400" i="1" dirty="0">
                <a:solidFill>
                  <a:schemeClr val="tx1"/>
                </a:solidFill>
              </a:rPr>
              <a:t>Will Object based systems put the watermark on all 23-64 channels to be compliant with the DCI spec?</a:t>
            </a:r>
          </a:p>
          <a:p>
            <a:pPr marL="179388" lvl="2" indent="-171450" eaLnBrk="0" hangingPunct="0">
              <a:spcBef>
                <a:spcPct val="50000"/>
              </a:spcBef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b="1" dirty="0">
                <a:solidFill>
                  <a:schemeClr val="tx1"/>
                </a:solidFill>
              </a:rPr>
              <a:t>AURO 11.1 IS </a:t>
            </a:r>
            <a:r>
              <a:rPr lang="en-US" sz="1400" b="1" u="sng" dirty="0"/>
              <a:t>THE ONLY DCI COMPLIANT</a:t>
            </a:r>
            <a:r>
              <a:rPr lang="en-US" sz="1400" b="1" dirty="0"/>
              <a:t> </a:t>
            </a:r>
            <a:r>
              <a:rPr lang="en-US" sz="1400" b="1" dirty="0">
                <a:solidFill>
                  <a:schemeClr val="tx1"/>
                </a:solidFill>
              </a:rPr>
              <a:t>next generation audio architecture in the market today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7107" name="AutoShape 9"/>
          <p:cNvSpPr>
            <a:spLocks noChangeArrowheads="1"/>
          </p:cNvSpPr>
          <p:nvPr/>
        </p:nvSpPr>
        <p:spPr bwMode="auto">
          <a:xfrm>
            <a:off x="5629275" y="4073525"/>
            <a:ext cx="628650" cy="593725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806450" y="238125"/>
            <a:ext cx="10428288" cy="503238"/>
          </a:xfrm>
        </p:spPr>
        <p:txBody>
          <a:bodyPr/>
          <a:lstStyle/>
          <a:p>
            <a:pPr eaLnBrk="1" hangingPunct="1"/>
            <a:r>
              <a:rPr lang="en-US" sz="3200" smtClean="0"/>
              <a:t>Auro-11.1 = </a:t>
            </a:r>
            <a:r>
              <a:rPr lang="en-US" sz="3200" u="sng" smtClean="0"/>
              <a:t>SINGLE MEDIA DISTRIBUTION</a:t>
            </a:r>
          </a:p>
        </p:txBody>
      </p:sp>
      <p:sp>
        <p:nvSpPr>
          <p:cNvPr id="49154" name="Text Box 8"/>
          <p:cNvSpPr txBox="1">
            <a:spLocks noChangeArrowheads="1"/>
          </p:cNvSpPr>
          <p:nvPr/>
        </p:nvSpPr>
        <p:spPr bwMode="auto">
          <a:xfrm>
            <a:off x="836613" y="1371600"/>
            <a:ext cx="10339387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b="1">
                <a:solidFill>
                  <a:schemeClr val="tx1"/>
                </a:solidFill>
              </a:rPr>
              <a:t>AUTHORING = JUST ONE DCP (Single Inventory Distribution)</a:t>
            </a:r>
          </a:p>
          <a:p>
            <a:pPr marL="1277938" lvl="2" indent="-361950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Similar to normal workflow</a:t>
            </a:r>
          </a:p>
          <a:p>
            <a:pPr marL="1277938" lvl="2" indent="-361950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400" i="1">
                <a:solidFill>
                  <a:schemeClr val="tx1"/>
                </a:solidFill>
              </a:rPr>
              <a:t>Just </a:t>
            </a:r>
            <a:r>
              <a:rPr lang="en-US" sz="1400" b="1" i="1">
                <a:solidFill>
                  <a:schemeClr val="tx1"/>
                </a:solidFill>
              </a:rPr>
              <a:t>ONE</a:t>
            </a:r>
            <a:r>
              <a:rPr lang="en-US" sz="1400" i="1">
                <a:solidFill>
                  <a:schemeClr val="tx1"/>
                </a:solidFill>
              </a:rPr>
              <a:t> KDM</a:t>
            </a:r>
          </a:p>
          <a:p>
            <a:pPr marL="1277938" lvl="2" indent="-361950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400" b="1" i="1">
                <a:solidFill>
                  <a:schemeClr val="tx1"/>
                </a:solidFill>
              </a:rPr>
              <a:t>NO</a:t>
            </a:r>
            <a:r>
              <a:rPr lang="en-US" sz="1400" i="1">
                <a:solidFill>
                  <a:schemeClr val="tx1"/>
                </a:solidFill>
              </a:rPr>
              <a:t> licensing FEE</a:t>
            </a:r>
          </a:p>
          <a:p>
            <a:pPr marL="1277938" lvl="2" indent="-361950" eaLnBrk="0" hangingPunct="0">
              <a:spcBef>
                <a:spcPct val="50000"/>
              </a:spcBef>
            </a:pPr>
            <a:endParaRPr lang="en-US" sz="1400">
              <a:solidFill>
                <a:schemeClr val="tx1"/>
              </a:solidFill>
            </a:endParaRPr>
          </a:p>
          <a:p>
            <a:pPr marL="285750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>
                <a:solidFill>
                  <a:schemeClr val="tx1"/>
                </a:solidFill>
              </a:rPr>
              <a:t>JUST </a:t>
            </a:r>
            <a:r>
              <a:rPr lang="en-US" sz="1400" b="1">
                <a:solidFill>
                  <a:schemeClr val="tx1"/>
                </a:solidFill>
              </a:rPr>
              <a:t>ONE PCM CARRIER </a:t>
            </a:r>
            <a:r>
              <a:rPr lang="en-US" sz="1400">
                <a:solidFill>
                  <a:schemeClr val="tx1"/>
                </a:solidFill>
              </a:rPr>
              <a:t>: 5.1 Surround or 7.1 Surround </a:t>
            </a:r>
          </a:p>
          <a:p>
            <a:pPr marL="1277938" lvl="2" indent="-361950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400" i="1">
                <a:solidFill>
                  <a:schemeClr val="tx1"/>
                </a:solidFill>
              </a:rPr>
              <a:t>5.1 SURROUND WILL PLAYBACK ON EACH VENUE</a:t>
            </a:r>
          </a:p>
          <a:p>
            <a:pPr marL="1277938" lvl="2" indent="-361950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400" i="1">
                <a:solidFill>
                  <a:schemeClr val="tx1"/>
                </a:solidFill>
              </a:rPr>
              <a:t>AUTOMATIC PLAYBACK of the AURO 11.1 ORIGINAL MIX if Auro-decoder is installed</a:t>
            </a:r>
          </a:p>
          <a:p>
            <a:pPr marL="1277938" lvl="2" indent="-361950" eaLnBrk="0" hangingPunct="0">
              <a:spcBef>
                <a:spcPct val="50000"/>
              </a:spcBef>
              <a:buFont typeface="Wingdings" pitchFamily="2" charset="2"/>
              <a:buChar char="§"/>
            </a:pPr>
            <a:endParaRPr lang="en-US" sz="1400" i="1">
              <a:solidFill>
                <a:schemeClr val="tx1"/>
              </a:solidFill>
            </a:endParaRPr>
          </a:p>
          <a:p>
            <a:pPr marL="285750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i="1">
                <a:solidFill>
                  <a:schemeClr val="tx1"/>
                </a:solidFill>
              </a:rPr>
              <a:t>THE </a:t>
            </a:r>
            <a:r>
              <a:rPr lang="en-US" sz="1400" b="1" i="1">
                <a:solidFill>
                  <a:schemeClr val="tx1"/>
                </a:solidFill>
              </a:rPr>
              <a:t>ONLY VIABLE </a:t>
            </a:r>
            <a:r>
              <a:rPr lang="en-US" sz="1400" i="1">
                <a:solidFill>
                  <a:schemeClr val="tx1"/>
                </a:solidFill>
              </a:rPr>
              <a:t>SOLUTION TO COMBINE MULTIPLE FORMATS IN ONE DISTRIBUTION</a:t>
            </a:r>
          </a:p>
        </p:txBody>
      </p:sp>
      <p:sp>
        <p:nvSpPr>
          <p:cNvPr id="49155" name="AutoShape 9"/>
          <p:cNvSpPr>
            <a:spLocks noChangeArrowheads="1"/>
          </p:cNvSpPr>
          <p:nvPr/>
        </p:nvSpPr>
        <p:spPr bwMode="auto">
          <a:xfrm>
            <a:off x="5629275" y="4073525"/>
            <a:ext cx="628650" cy="593725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806450" y="238125"/>
            <a:ext cx="10428288" cy="503238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The Auro-11.1 Listening Format</a:t>
            </a:r>
          </a:p>
        </p:txBody>
      </p:sp>
      <p:sp>
        <p:nvSpPr>
          <p:cNvPr id="23555" name="AutoShape 9"/>
          <p:cNvSpPr>
            <a:spLocks noChangeArrowheads="1"/>
          </p:cNvSpPr>
          <p:nvPr/>
        </p:nvSpPr>
        <p:spPr bwMode="auto">
          <a:xfrm>
            <a:off x="5629275" y="4073525"/>
            <a:ext cx="628650" cy="593725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pic>
        <p:nvPicPr>
          <p:cNvPr id="23556" name="Picture 5" descr="Auro02_pre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319" y="811768"/>
            <a:ext cx="10131136" cy="4893485"/>
          </a:xfrm>
          <a:prstGeom prst="rect">
            <a:avLst/>
          </a:prstGeom>
          <a:noFill/>
          <a:ln w="9525">
            <a:solidFill>
              <a:srgbClr val="4F5557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14850" y="3553776"/>
            <a:ext cx="59228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81765" y="3519138"/>
            <a:ext cx="59228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00059" y="3506121"/>
            <a:ext cx="59228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021776" y="2237654"/>
            <a:ext cx="59228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26345" y="2390054"/>
            <a:ext cx="59228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00059" y="2479418"/>
            <a:ext cx="59228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72502" y="3058455"/>
            <a:ext cx="987133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Ls</a:t>
            </a:r>
            <a:r>
              <a:rPr lang="en-US" dirty="0" smtClean="0"/>
              <a:t>/</a:t>
            </a:r>
            <a:r>
              <a:rPr lang="en-US" dirty="0" err="1" smtClean="0"/>
              <a:t>Rs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8385465" y="2279363"/>
            <a:ext cx="1361208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HLs/</a:t>
            </a:r>
            <a:r>
              <a:rPr lang="en-US" dirty="0" err="1" smtClean="0"/>
              <a:t>Rs</a:t>
            </a: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130639" y="2237654"/>
            <a:ext cx="59228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806450" y="238125"/>
            <a:ext cx="10428288" cy="503238"/>
          </a:xfrm>
        </p:spPr>
        <p:txBody>
          <a:bodyPr/>
          <a:lstStyle/>
          <a:p>
            <a:pPr eaLnBrk="1" hangingPunct="1"/>
            <a:r>
              <a:rPr lang="en-US" sz="3200" smtClean="0"/>
              <a:t>Auro-11.1 = </a:t>
            </a:r>
            <a:r>
              <a:rPr lang="en-US" sz="3200" u="sng" smtClean="0"/>
              <a:t>THE SUPERIOR SOLUTION</a:t>
            </a:r>
          </a:p>
        </p:txBody>
      </p:sp>
      <p:sp>
        <p:nvSpPr>
          <p:cNvPr id="52226" name="Text Box 8"/>
          <p:cNvSpPr txBox="1">
            <a:spLocks noChangeArrowheads="1"/>
          </p:cNvSpPr>
          <p:nvPr/>
        </p:nvSpPr>
        <p:spPr bwMode="auto">
          <a:xfrm>
            <a:off x="836613" y="1371600"/>
            <a:ext cx="103393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</a:rPr>
              <a:t>HIGHEST QUALITY </a:t>
            </a:r>
          </a:p>
          <a:p>
            <a:pPr marL="285750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b="1" dirty="0" smtClean="0">
                <a:solidFill>
                  <a:schemeClr val="tx1"/>
                </a:solidFill>
              </a:rPr>
              <a:t>BEST </a:t>
            </a:r>
            <a:r>
              <a:rPr lang="en-US" sz="1800" b="1" dirty="0">
                <a:solidFill>
                  <a:schemeClr val="tx1"/>
                </a:solidFill>
              </a:rPr>
              <a:t>COMPATIBILITY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 marL="285750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b="1" dirty="0" smtClean="0">
                <a:solidFill>
                  <a:schemeClr val="tx1"/>
                </a:solidFill>
              </a:rPr>
              <a:t>MOST ECONOMIC</a:t>
            </a:r>
          </a:p>
          <a:p>
            <a:pPr marL="285750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b="1" dirty="0" smtClean="0">
                <a:solidFill>
                  <a:schemeClr val="tx1"/>
                </a:solidFill>
              </a:rPr>
              <a:t>AVAILABLE NOW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2227" name="AutoShape 9"/>
          <p:cNvSpPr>
            <a:spLocks noChangeArrowheads="1"/>
          </p:cNvSpPr>
          <p:nvPr/>
        </p:nvSpPr>
        <p:spPr bwMode="auto">
          <a:xfrm>
            <a:off x="5629275" y="4073525"/>
            <a:ext cx="628650" cy="593725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741" y="907474"/>
            <a:ext cx="6720103" cy="4480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Afbeelding 4" descr="barcoSTAR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205" y="1211262"/>
            <a:ext cx="8877300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1152525" y="0"/>
            <a:ext cx="9409113" cy="1031875"/>
          </a:xfrm>
        </p:spPr>
        <p:txBody>
          <a:bodyPr/>
          <a:lstStyle/>
          <a:p>
            <a:pPr eaLnBrk="1" hangingPunct="1">
              <a:tabLst>
                <a:tab pos="0" algn="l"/>
                <a:tab pos="304800" algn="l"/>
                <a:tab pos="612775" algn="l"/>
                <a:tab pos="920750" algn="l"/>
                <a:tab pos="1228725" algn="l"/>
                <a:tab pos="1539875" algn="l"/>
                <a:tab pos="1847850" algn="l"/>
                <a:tab pos="2155825" algn="l"/>
                <a:tab pos="2463800" algn="l"/>
                <a:tab pos="2771775" algn="l"/>
                <a:tab pos="3081338" algn="l"/>
                <a:tab pos="3389313" algn="l"/>
                <a:tab pos="3697288" algn="l"/>
                <a:tab pos="4005263" algn="l"/>
                <a:tab pos="4313238" algn="l"/>
                <a:tab pos="4624388" algn="l"/>
                <a:tab pos="4932363" algn="l"/>
                <a:tab pos="5240338" algn="l"/>
                <a:tab pos="5548313" algn="l"/>
                <a:tab pos="5857875" algn="l"/>
                <a:tab pos="6165850" algn="l"/>
                <a:tab pos="6618288" algn="l"/>
                <a:tab pos="7443788" algn="l"/>
                <a:tab pos="8272463" algn="l"/>
              </a:tabLst>
            </a:pPr>
            <a:r>
              <a:rPr lang="nl-BE" sz="3500" smtClean="0">
                <a:solidFill>
                  <a:srgbClr val="EEB265"/>
                </a:solidFill>
                <a:latin typeface="Tahoma" pitchFamily="34" charset="0"/>
                <a:cs typeface="Tahoma" pitchFamily="34" charset="0"/>
              </a:rPr>
              <a:t>Vision &amp; Concept</a:t>
            </a:r>
          </a:p>
        </p:txBody>
      </p:sp>
      <p:pic>
        <p:nvPicPr>
          <p:cNvPr id="21506" name="Picture 4" descr="Auro3D-logo-whit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175" y="287338"/>
            <a:ext cx="1728788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Auro-Layers-NL-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2"/>
          <p:cNvSpPr txBox="1">
            <a:spLocks noChangeArrowheads="1"/>
          </p:cNvSpPr>
          <p:nvPr/>
        </p:nvSpPr>
        <p:spPr bwMode="auto">
          <a:xfrm>
            <a:off x="457200" y="238125"/>
            <a:ext cx="107775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5214" tIns="57607" rIns="115214" bIns="57607"/>
          <a:lstStyle/>
          <a:p>
            <a:pPr algn="ctr" defTabSz="1152525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</a:rPr>
              <a:t>Natural sound can be divided into 3 layers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 descr="AuroCinema_11.1_Front+Ba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4" descr="Screen Shot 2012-07-14 at 11.44.0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66388" y="5410200"/>
            <a:ext cx="8255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3" y="53975"/>
            <a:ext cx="3917950" cy="503238"/>
          </a:xfrm>
        </p:spPr>
        <p:txBody>
          <a:bodyPr/>
          <a:lstStyle/>
          <a:p>
            <a:pPr algn="ctr" eaLnBrk="1" hangingPunct="1"/>
            <a:r>
              <a:rPr lang="en-US" sz="1600" smtClean="0">
                <a:solidFill>
                  <a:schemeClr val="bg1"/>
                </a:solidFill>
              </a:rPr>
              <a:t>Auro-11.1 Cinema Installation</a:t>
            </a:r>
            <a:endParaRPr lang="en-US" sz="1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AuroCinema_11.1_Ba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5" descr="Screen Shot 2012-07-14 at 11.44.0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66388" y="5410200"/>
            <a:ext cx="8255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 txBox="1">
            <a:spLocks noChangeArrowheads="1"/>
          </p:cNvSpPr>
          <p:nvPr/>
        </p:nvSpPr>
        <p:spPr bwMode="auto">
          <a:xfrm>
            <a:off x="25400" y="53975"/>
            <a:ext cx="39179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5214" tIns="57607" rIns="115214" bIns="57607"/>
          <a:lstStyle/>
          <a:p>
            <a:pPr algn="ctr" defTabSz="1152525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Auro-11.1 Cinema Installation</a:t>
            </a:r>
            <a:endParaRPr lang="en-US" sz="1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nl-BE" dirty="0" smtClean="0"/>
              <a:t>Auro-11.1 - A Unique Combination of 4 Key Ingredients</a:t>
            </a:r>
            <a:endParaRPr lang="nl-BE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</p:nvPr>
        </p:nvGraphicFramePr>
        <p:xfrm>
          <a:off x="1289139" y="449705"/>
          <a:ext cx="9818572" cy="5177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23" name="Picture 2" descr="C:\Users\Steven\Pictures\Microsoft Clip Organizer\j044003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3238" y="885825"/>
            <a:ext cx="200025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806450" y="238125"/>
            <a:ext cx="10428288" cy="503238"/>
          </a:xfrm>
        </p:spPr>
        <p:txBody>
          <a:bodyPr/>
          <a:lstStyle/>
          <a:p>
            <a:pPr eaLnBrk="1" hangingPunct="1"/>
            <a:r>
              <a:rPr lang="en-US" sz="3200" smtClean="0"/>
              <a:t>#1 – Highest Quality</a:t>
            </a:r>
            <a:endParaRPr lang="en-US" sz="3200" u="sng" smtClean="0"/>
          </a:p>
        </p:txBody>
      </p:sp>
      <p:sp>
        <p:nvSpPr>
          <p:cNvPr id="31746" name="Text Box 8"/>
          <p:cNvSpPr txBox="1">
            <a:spLocks noChangeArrowheads="1"/>
          </p:cNvSpPr>
          <p:nvPr/>
        </p:nvSpPr>
        <p:spPr bwMode="auto">
          <a:xfrm>
            <a:off x="836613" y="1371600"/>
            <a:ext cx="10339387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b="1" u="sng" dirty="0">
                <a:solidFill>
                  <a:schemeClr val="tx1"/>
                </a:solidFill>
              </a:rPr>
              <a:t>Listening Formats</a:t>
            </a:r>
            <a:endParaRPr lang="en-US" sz="1800" b="1" dirty="0">
              <a:solidFill>
                <a:schemeClr val="tx1"/>
              </a:solidFill>
            </a:endParaRPr>
          </a:p>
          <a:p>
            <a:pPr marL="742950" lvl="1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200" dirty="0">
                <a:solidFill>
                  <a:schemeClr val="tx1"/>
                </a:solidFill>
              </a:rPr>
              <a:t>All Auro-11.1 Listening Formats are ‘</a:t>
            </a:r>
            <a:r>
              <a:rPr lang="en-US" sz="1200" b="1" dirty="0">
                <a:solidFill>
                  <a:schemeClr val="tx1"/>
                </a:solidFill>
              </a:rPr>
              <a:t>channel-based’ systems </a:t>
            </a:r>
            <a:r>
              <a:rPr lang="en-US" sz="1200" dirty="0">
                <a:solidFill>
                  <a:schemeClr val="tx1"/>
                </a:solidFill>
                <a:latin typeface="Wingdings" pitchFamily="2" charset="2"/>
              </a:rPr>
              <a:t>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more </a:t>
            </a:r>
            <a:r>
              <a:rPr lang="en-US" sz="1200" dirty="0">
                <a:solidFill>
                  <a:schemeClr val="tx1"/>
                </a:solidFill>
              </a:rPr>
              <a:t>natural versus ‘object-based’ systems</a:t>
            </a:r>
            <a:endParaRPr lang="en-US" sz="1200" b="1" dirty="0">
              <a:solidFill>
                <a:schemeClr val="tx1"/>
              </a:solidFill>
            </a:endParaRPr>
          </a:p>
          <a:p>
            <a:pPr marL="742950" lvl="1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200" dirty="0">
                <a:solidFill>
                  <a:schemeClr val="tx1"/>
                </a:solidFill>
              </a:rPr>
              <a:t>Channel-based systems are the </a:t>
            </a:r>
            <a:r>
              <a:rPr lang="en-US" sz="1200" b="1" dirty="0">
                <a:solidFill>
                  <a:schemeClr val="tx1"/>
                </a:solidFill>
              </a:rPr>
              <a:t>only systems used in the market</a:t>
            </a:r>
            <a:r>
              <a:rPr lang="en-US" sz="1200" dirty="0">
                <a:solidFill>
                  <a:schemeClr val="tx1"/>
                </a:solidFill>
              </a:rPr>
              <a:t> (stereo, surround 5.1 and 7.1</a:t>
            </a:r>
            <a:r>
              <a:rPr lang="en-US" sz="1200" dirty="0" smtClean="0">
                <a:solidFill>
                  <a:schemeClr val="tx1"/>
                </a:solidFill>
              </a:rPr>
              <a:t>)</a:t>
            </a:r>
          </a:p>
          <a:p>
            <a:pPr marL="742950" lvl="1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200" dirty="0" smtClean="0">
                <a:solidFill>
                  <a:schemeClr val="tx1"/>
                </a:solidFill>
              </a:rPr>
              <a:t>Custom created for the Cinema Exhibition Industry…keeping the premium experience in the theater!</a:t>
            </a:r>
            <a:endParaRPr lang="en-US" sz="1200" dirty="0">
              <a:solidFill>
                <a:schemeClr val="tx1"/>
              </a:solidFill>
            </a:endParaRPr>
          </a:p>
          <a:p>
            <a:pPr marL="742950" lvl="1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200" b="1" dirty="0">
                <a:solidFill>
                  <a:schemeClr val="tx1"/>
                </a:solidFill>
              </a:rPr>
              <a:t>Sweet Spot enlarged </a:t>
            </a:r>
          </a:p>
          <a:p>
            <a:pPr marL="1085850" lvl="2" indent="-171450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000" i="1" dirty="0">
                <a:solidFill>
                  <a:schemeClr val="tx1"/>
                </a:solidFill>
              </a:rPr>
              <a:t> Mono Ceiling Overhead provides for a larger sweet spot for a more coherent 3D audio experience</a:t>
            </a:r>
          </a:p>
          <a:p>
            <a:pPr marL="285750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b="1" u="sng" dirty="0" smtClean="0">
                <a:solidFill>
                  <a:schemeClr val="tx1"/>
                </a:solidFill>
              </a:rPr>
              <a:t>Technical </a:t>
            </a:r>
            <a:r>
              <a:rPr lang="en-US" sz="1800" b="1" u="sng" dirty="0">
                <a:solidFill>
                  <a:schemeClr val="tx1"/>
                </a:solidFill>
              </a:rPr>
              <a:t>solutions </a:t>
            </a:r>
            <a:endParaRPr lang="en-US" sz="1800" u="sng" dirty="0">
              <a:solidFill>
                <a:schemeClr val="tx1"/>
              </a:solidFill>
            </a:endParaRPr>
          </a:p>
          <a:p>
            <a:pPr marL="742950" lvl="1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200" b="1" dirty="0">
                <a:solidFill>
                  <a:schemeClr val="tx1"/>
                </a:solidFill>
              </a:rPr>
              <a:t>Natural compatibility with </a:t>
            </a:r>
            <a:r>
              <a:rPr lang="en-US" sz="1200" b="1" dirty="0" smtClean="0">
                <a:solidFill>
                  <a:schemeClr val="tx1"/>
                </a:solidFill>
              </a:rPr>
              <a:t>DCI spec</a:t>
            </a:r>
            <a:r>
              <a:rPr lang="en-US" sz="1200" dirty="0" smtClean="0">
                <a:solidFill>
                  <a:schemeClr val="tx1"/>
                </a:solidFill>
                <a:latin typeface="Wingdings" pitchFamily="2" charset="2"/>
              </a:rPr>
              <a:t>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Auro</a:t>
            </a:r>
            <a:r>
              <a:rPr lang="en-US" sz="1200" dirty="0" smtClean="0">
                <a:solidFill>
                  <a:schemeClr val="tx1"/>
                </a:solidFill>
              </a:rPr>
              <a:t> uses </a:t>
            </a:r>
            <a:r>
              <a:rPr lang="en-US" sz="1200" dirty="0">
                <a:solidFill>
                  <a:schemeClr val="tx1"/>
                </a:solidFill>
              </a:rPr>
              <a:t>uncompressed audio </a:t>
            </a:r>
          </a:p>
          <a:p>
            <a:pPr marL="742950" lvl="1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200" b="1" dirty="0">
                <a:solidFill>
                  <a:schemeClr val="tx1"/>
                </a:solidFill>
              </a:rPr>
              <a:t>Non Masking, No Psycho acoustical compression </a:t>
            </a:r>
            <a:r>
              <a:rPr lang="en-US" sz="1200" dirty="0">
                <a:solidFill>
                  <a:schemeClr val="tx1"/>
                </a:solidFill>
                <a:latin typeface="Wingdings" pitchFamily="2" charset="2"/>
              </a:rPr>
              <a:t></a:t>
            </a:r>
            <a:r>
              <a:rPr lang="en-US" sz="1200" dirty="0">
                <a:solidFill>
                  <a:schemeClr val="tx1"/>
                </a:solidFill>
              </a:rPr>
              <a:t> No Quality loss</a:t>
            </a:r>
          </a:p>
          <a:p>
            <a:pPr marL="742950" lvl="1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200" b="1" dirty="0">
                <a:solidFill>
                  <a:schemeClr val="tx1"/>
                </a:solidFill>
              </a:rPr>
              <a:t>Up-mixing (up-converting) </a:t>
            </a:r>
            <a:r>
              <a:rPr lang="en-US" sz="1200" b="1" dirty="0" smtClean="0">
                <a:solidFill>
                  <a:schemeClr val="tx1"/>
                </a:solidFill>
              </a:rPr>
              <a:t>algorithms for alternative content </a:t>
            </a:r>
            <a:endParaRPr lang="en-US" sz="1200" b="1" dirty="0">
              <a:solidFill>
                <a:schemeClr val="tx1"/>
              </a:solidFill>
            </a:endParaRPr>
          </a:p>
          <a:p>
            <a:pPr marL="742950" lvl="1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200" b="1" dirty="0" smtClean="0">
                <a:solidFill>
                  <a:schemeClr val="tx1"/>
                </a:solidFill>
              </a:rPr>
              <a:t>Integrated decoder into existing media blocks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1747" name="AutoShape 9"/>
          <p:cNvSpPr>
            <a:spLocks noChangeArrowheads="1"/>
          </p:cNvSpPr>
          <p:nvPr/>
        </p:nvSpPr>
        <p:spPr bwMode="auto">
          <a:xfrm>
            <a:off x="5629275" y="4073525"/>
            <a:ext cx="628650" cy="593725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600011" y="-149897"/>
          <a:ext cx="3994410" cy="175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806450" y="238125"/>
            <a:ext cx="10428288" cy="503238"/>
          </a:xfrm>
        </p:spPr>
        <p:txBody>
          <a:bodyPr/>
          <a:lstStyle/>
          <a:p>
            <a:pPr eaLnBrk="1" hangingPunct="1"/>
            <a:r>
              <a:rPr lang="en-US" sz="3200" smtClean="0"/>
              <a:t>#2 – Best Compatibility</a:t>
            </a:r>
            <a:endParaRPr lang="en-US" sz="3200" u="sng" smtClean="0"/>
          </a:p>
        </p:txBody>
      </p:sp>
      <p:sp>
        <p:nvSpPr>
          <p:cNvPr id="33794" name="Text Box 8"/>
          <p:cNvSpPr txBox="1">
            <a:spLocks noChangeArrowheads="1"/>
          </p:cNvSpPr>
          <p:nvPr/>
        </p:nvSpPr>
        <p:spPr bwMode="auto">
          <a:xfrm>
            <a:off x="836613" y="1371600"/>
            <a:ext cx="8053387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b="1" u="sng" dirty="0">
                <a:solidFill>
                  <a:schemeClr val="tx1"/>
                </a:solidFill>
              </a:rPr>
              <a:t>Listening Formats</a:t>
            </a:r>
            <a:endParaRPr lang="en-US" sz="1800" b="1" dirty="0">
              <a:solidFill>
                <a:schemeClr val="tx1"/>
              </a:solidFill>
            </a:endParaRPr>
          </a:p>
          <a:p>
            <a:pPr marL="742950" lvl="1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200" b="1" dirty="0">
                <a:solidFill>
                  <a:schemeClr val="tx1"/>
                </a:solidFill>
              </a:rPr>
              <a:t>Full Backwards compatibility with 5.1 Standard </a:t>
            </a:r>
            <a:r>
              <a:rPr lang="en-US" sz="1200" b="1" dirty="0" smtClean="0">
                <a:solidFill>
                  <a:schemeClr val="tx1"/>
                </a:solidFill>
              </a:rPr>
              <a:t>and Stereo!</a:t>
            </a:r>
            <a:endParaRPr lang="en-US" sz="1200" b="1" dirty="0">
              <a:solidFill>
                <a:schemeClr val="tx1"/>
              </a:solidFill>
            </a:endParaRPr>
          </a:p>
          <a:p>
            <a:pPr marL="742950" lvl="1" indent="-285750" eaLnBrk="0" hangingPunct="0">
              <a:spcBef>
                <a:spcPct val="50000"/>
              </a:spcBef>
            </a:pPr>
            <a:endParaRPr lang="en-US" sz="1200" b="1" dirty="0">
              <a:solidFill>
                <a:schemeClr val="tx1"/>
              </a:solidFill>
            </a:endParaRPr>
          </a:p>
          <a:p>
            <a:pPr marL="285750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b="1" u="sng" dirty="0">
                <a:solidFill>
                  <a:schemeClr val="tx1"/>
                </a:solidFill>
              </a:rPr>
              <a:t>Technical solutions </a:t>
            </a:r>
            <a:endParaRPr lang="en-US" sz="1800" u="sng" dirty="0">
              <a:solidFill>
                <a:schemeClr val="tx1"/>
              </a:solidFill>
            </a:endParaRPr>
          </a:p>
          <a:p>
            <a:pPr marL="742950" lvl="1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200" b="1" dirty="0">
                <a:solidFill>
                  <a:schemeClr val="tx1"/>
                </a:solidFill>
              </a:rPr>
              <a:t>Natural compatibility with Linear PCM (uncompressed audio)</a:t>
            </a:r>
          </a:p>
          <a:p>
            <a:pPr marL="742950" lvl="1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200" b="1" dirty="0">
                <a:solidFill>
                  <a:schemeClr val="tx1"/>
                </a:solidFill>
              </a:rPr>
              <a:t>DCI Compliant</a:t>
            </a:r>
            <a:r>
              <a:rPr lang="en-US" sz="1200" dirty="0">
                <a:solidFill>
                  <a:schemeClr val="tx1"/>
                </a:solidFill>
              </a:rPr>
              <a:t>: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Watermarking included for copy protection of the content </a:t>
            </a:r>
          </a:p>
          <a:p>
            <a:pPr marL="742950" lvl="1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200" b="1" dirty="0" smtClean="0">
                <a:solidFill>
                  <a:schemeClr val="tx1"/>
                </a:solidFill>
              </a:rPr>
              <a:t>Compatible With </a:t>
            </a:r>
            <a:r>
              <a:rPr lang="en-US" sz="1200" b="1" dirty="0">
                <a:solidFill>
                  <a:schemeClr val="tx1"/>
                </a:solidFill>
              </a:rPr>
              <a:t>existing </a:t>
            </a:r>
            <a:r>
              <a:rPr lang="en-US" sz="1200" b="1" dirty="0" smtClean="0">
                <a:solidFill>
                  <a:schemeClr val="tx1"/>
                </a:solidFill>
              </a:rPr>
              <a:t>Production Equipment and workflows</a:t>
            </a:r>
          </a:p>
        </p:txBody>
      </p:sp>
      <p:sp>
        <p:nvSpPr>
          <p:cNvPr id="33795" name="AutoShape 9"/>
          <p:cNvSpPr>
            <a:spLocks noChangeArrowheads="1"/>
          </p:cNvSpPr>
          <p:nvPr/>
        </p:nvSpPr>
        <p:spPr bwMode="auto">
          <a:xfrm>
            <a:off x="5629275" y="4073525"/>
            <a:ext cx="628650" cy="593725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884820" y="-164885"/>
          <a:ext cx="3807501" cy="2158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806450" y="238125"/>
            <a:ext cx="10428288" cy="503238"/>
          </a:xfrm>
        </p:spPr>
        <p:txBody>
          <a:bodyPr/>
          <a:lstStyle/>
          <a:p>
            <a:pPr eaLnBrk="1" hangingPunct="1"/>
            <a:r>
              <a:rPr lang="en-US" sz="3200" smtClean="0"/>
              <a:t>#3 – Best Value for Money</a:t>
            </a:r>
            <a:endParaRPr lang="en-US" sz="3200" u="sng" smtClean="0"/>
          </a:p>
        </p:txBody>
      </p:sp>
      <p:sp>
        <p:nvSpPr>
          <p:cNvPr id="35842" name="Text Box 8"/>
          <p:cNvSpPr txBox="1">
            <a:spLocks noChangeArrowheads="1"/>
          </p:cNvSpPr>
          <p:nvPr/>
        </p:nvSpPr>
        <p:spPr bwMode="auto">
          <a:xfrm>
            <a:off x="836613" y="1371600"/>
            <a:ext cx="10339387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b="1" u="sng" dirty="0" smtClean="0">
                <a:solidFill>
                  <a:schemeClr val="tx1"/>
                </a:solidFill>
              </a:rPr>
              <a:t>Installation/ Operation</a:t>
            </a:r>
            <a:endParaRPr lang="en-US" sz="1800" b="1" dirty="0">
              <a:solidFill>
                <a:schemeClr val="tx1"/>
              </a:solidFill>
            </a:endParaRPr>
          </a:p>
          <a:p>
            <a:pPr marL="742950" lvl="1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200" b="1" dirty="0">
                <a:solidFill>
                  <a:schemeClr val="tx1"/>
                </a:solidFill>
              </a:rPr>
              <a:t>Upgrade on existing 5.1 Surround systems</a:t>
            </a:r>
          </a:p>
          <a:p>
            <a:pPr marL="742950" lvl="1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200" b="1" dirty="0">
                <a:solidFill>
                  <a:schemeClr val="tx1"/>
                </a:solidFill>
              </a:rPr>
              <a:t>Maximum </a:t>
            </a:r>
            <a:r>
              <a:rPr lang="en-US" sz="1200" dirty="0">
                <a:solidFill>
                  <a:schemeClr val="tx1"/>
                </a:solidFill>
              </a:rPr>
              <a:t>“Sound in 3D” result with a </a:t>
            </a:r>
            <a:r>
              <a:rPr lang="en-US" sz="1200" b="1" dirty="0">
                <a:solidFill>
                  <a:schemeClr val="tx1"/>
                </a:solidFill>
              </a:rPr>
              <a:t>Minimum </a:t>
            </a:r>
            <a:r>
              <a:rPr lang="en-US" sz="1200" dirty="0">
                <a:solidFill>
                  <a:schemeClr val="tx1"/>
                </a:solidFill>
              </a:rPr>
              <a:t>number of speakers &amp; amplifiers</a:t>
            </a:r>
          </a:p>
          <a:p>
            <a:pPr marL="742950" lvl="1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200" b="1" dirty="0" smtClean="0">
                <a:solidFill>
                  <a:schemeClr val="tx1"/>
                </a:solidFill>
              </a:rPr>
              <a:t>Non </a:t>
            </a:r>
            <a:r>
              <a:rPr lang="en-US" sz="1200" b="1" dirty="0" err="1" smtClean="0">
                <a:solidFill>
                  <a:schemeClr val="tx1"/>
                </a:solidFill>
              </a:rPr>
              <a:t>Recussing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chemeClr val="tx1"/>
                </a:solidFill>
              </a:rPr>
              <a:t>Licensing </a:t>
            </a:r>
            <a:r>
              <a:rPr lang="en-US" sz="1200" b="1" dirty="0" smtClean="0">
                <a:solidFill>
                  <a:schemeClr val="tx1"/>
                </a:solidFill>
              </a:rPr>
              <a:t>Model</a:t>
            </a:r>
          </a:p>
          <a:p>
            <a:pPr marL="742950" lvl="1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200" b="1" dirty="0" smtClean="0">
                <a:solidFill>
                  <a:schemeClr val="tx1"/>
                </a:solidFill>
              </a:rPr>
              <a:t>No license fee for content creation</a:t>
            </a:r>
            <a:endParaRPr lang="en-US" sz="1200" dirty="0">
              <a:solidFill>
                <a:schemeClr val="tx1"/>
              </a:solidFill>
            </a:endParaRPr>
          </a:p>
          <a:p>
            <a:pPr marL="742950" lvl="1" indent="-285750" eaLnBrk="0" hangingPunct="0">
              <a:spcBef>
                <a:spcPct val="50000"/>
              </a:spcBef>
            </a:pPr>
            <a:endParaRPr lang="en-US" sz="1200" b="1" dirty="0">
              <a:solidFill>
                <a:schemeClr val="tx1"/>
              </a:solidFill>
            </a:endParaRPr>
          </a:p>
          <a:p>
            <a:pPr marL="285750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b="1" u="sng" dirty="0">
                <a:solidFill>
                  <a:schemeClr val="tx1"/>
                </a:solidFill>
              </a:rPr>
              <a:t>Technical solutions </a:t>
            </a:r>
            <a:endParaRPr lang="en-US" sz="1800" u="sng" dirty="0">
              <a:solidFill>
                <a:schemeClr val="tx1"/>
              </a:solidFill>
            </a:endParaRPr>
          </a:p>
          <a:p>
            <a:pPr marL="742950" lvl="1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200" b="1" dirty="0" smtClean="0">
                <a:solidFill>
                  <a:schemeClr val="tx1"/>
                </a:solidFill>
              </a:rPr>
              <a:t>Uses Uncompressed audio (PCM) as the data carrier for </a:t>
            </a:r>
            <a:r>
              <a:rPr lang="en-US" sz="1200" b="1" dirty="0" err="1" smtClean="0">
                <a:solidFill>
                  <a:schemeClr val="tx1"/>
                </a:solidFill>
              </a:rPr>
              <a:t>Auro</a:t>
            </a:r>
            <a:r>
              <a:rPr lang="en-US" sz="1200" b="1" dirty="0" smtClean="0">
                <a:solidFill>
                  <a:schemeClr val="tx1"/>
                </a:solidFill>
              </a:rPr>
              <a:t> 11.1</a:t>
            </a:r>
          </a:p>
          <a:p>
            <a:pPr marL="1230312" lvl="2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200" b="1" dirty="0" smtClean="0">
                <a:solidFill>
                  <a:schemeClr val="tx1"/>
                </a:solidFill>
              </a:rPr>
              <a:t>supported </a:t>
            </a:r>
            <a:r>
              <a:rPr lang="en-US" sz="1200" b="1" dirty="0">
                <a:solidFill>
                  <a:schemeClr val="tx1"/>
                </a:solidFill>
              </a:rPr>
              <a:t>in all Audio </a:t>
            </a:r>
            <a:r>
              <a:rPr lang="en-US" sz="1200" b="1" dirty="0" smtClean="0">
                <a:solidFill>
                  <a:schemeClr val="tx1"/>
                </a:solidFill>
              </a:rPr>
              <a:t>Cinema Devices and the DCI spec </a:t>
            </a:r>
            <a:r>
              <a:rPr lang="en-US" sz="1200" b="1" dirty="0">
                <a:solidFill>
                  <a:schemeClr val="tx1"/>
                </a:solidFill>
              </a:rPr>
              <a:t>(standard) </a:t>
            </a:r>
          </a:p>
          <a:p>
            <a:pPr marL="742950" lvl="1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200" b="1" dirty="0">
                <a:solidFill>
                  <a:schemeClr val="tx1"/>
                </a:solidFill>
              </a:rPr>
              <a:t>Single Media Distribution (Single Inventory Distribution) </a:t>
            </a:r>
          </a:p>
          <a:p>
            <a:pPr marL="742950" lvl="1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200" b="1" dirty="0">
                <a:solidFill>
                  <a:schemeClr val="tx1"/>
                </a:solidFill>
              </a:rPr>
              <a:t>Efficient integration in existing DAW </a:t>
            </a:r>
            <a:r>
              <a:rPr lang="en-US" sz="1200" b="1" dirty="0" smtClean="0">
                <a:solidFill>
                  <a:schemeClr val="tx1"/>
                </a:solidFill>
              </a:rPr>
              <a:t>(audio post production workstations</a:t>
            </a:r>
            <a:r>
              <a:rPr lang="en-US" sz="1200" b="1" dirty="0">
                <a:solidFill>
                  <a:schemeClr val="tx1"/>
                </a:solidFill>
              </a:rPr>
              <a:t>) and Software</a:t>
            </a:r>
          </a:p>
          <a:p>
            <a:pPr marL="742950" lvl="1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200" b="1" dirty="0">
                <a:solidFill>
                  <a:schemeClr val="tx1"/>
                </a:solidFill>
              </a:rPr>
              <a:t>Maintains existing workflows </a:t>
            </a:r>
            <a:r>
              <a:rPr lang="en-US" sz="1200" dirty="0">
                <a:solidFill>
                  <a:schemeClr val="tx1"/>
                </a:solidFill>
              </a:rPr>
              <a:t>(only change is some templates)</a:t>
            </a:r>
          </a:p>
          <a:p>
            <a:pPr marL="742950" lvl="1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200" b="1" dirty="0">
                <a:solidFill>
                  <a:schemeClr val="tx1"/>
                </a:solidFill>
              </a:rPr>
              <a:t>NO rendering station needed </a:t>
            </a:r>
            <a:r>
              <a:rPr lang="en-US" sz="1200" dirty="0">
                <a:solidFill>
                  <a:schemeClr val="tx1"/>
                </a:solidFill>
              </a:rPr>
              <a:t>(in post production or at theaters)</a:t>
            </a:r>
          </a:p>
          <a:p>
            <a:pPr marL="742950" lvl="1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200" b="1" dirty="0">
                <a:solidFill>
                  <a:schemeClr val="tx1"/>
                </a:solidFill>
              </a:rPr>
              <a:t>NO new media server needed </a:t>
            </a:r>
            <a:r>
              <a:rPr lang="en-US" sz="1200" dirty="0">
                <a:solidFill>
                  <a:schemeClr val="tx1"/>
                </a:solidFill>
              </a:rPr>
              <a:t>(software upgrade of existing servers)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5843" name="AutoShape 9"/>
          <p:cNvSpPr>
            <a:spLocks noChangeArrowheads="1"/>
          </p:cNvSpPr>
          <p:nvPr/>
        </p:nvSpPr>
        <p:spPr bwMode="auto">
          <a:xfrm>
            <a:off x="5629275" y="4073525"/>
            <a:ext cx="628650" cy="593725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037405" y="-224845"/>
          <a:ext cx="4849786" cy="2458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 16-9">
  <a:themeElements>
    <a:clrScheme name="Corporate 16-9 1">
      <a:dk1>
        <a:srgbClr val="4F5557"/>
      </a:dk1>
      <a:lt1>
        <a:srgbClr val="FFFFFF"/>
      </a:lt1>
      <a:dk2>
        <a:srgbClr val="FF0000"/>
      </a:dk2>
      <a:lt2>
        <a:srgbClr val="000000"/>
      </a:lt2>
      <a:accent1>
        <a:srgbClr val="90A9B7"/>
      </a:accent1>
      <a:accent2>
        <a:srgbClr val="406679"/>
      </a:accent2>
      <a:accent3>
        <a:srgbClr val="FFFFFF"/>
      </a:accent3>
      <a:accent4>
        <a:srgbClr val="424749"/>
      </a:accent4>
      <a:accent5>
        <a:srgbClr val="C6D1D8"/>
      </a:accent5>
      <a:accent6>
        <a:srgbClr val="395C6D"/>
      </a:accent6>
      <a:hlink>
        <a:srgbClr val="5C4154"/>
      </a:hlink>
      <a:folHlink>
        <a:srgbClr val="AB9798"/>
      </a:folHlink>
    </a:clrScheme>
    <a:fontScheme name="Corporate 16-9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747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BE" sz="2000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Verdana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747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BE" sz="2000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Verdana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Corporate 16-9 1">
        <a:dk1>
          <a:srgbClr val="4F5557"/>
        </a:dk1>
        <a:lt1>
          <a:srgbClr val="FFFFFF"/>
        </a:lt1>
        <a:dk2>
          <a:srgbClr val="FF0000"/>
        </a:dk2>
        <a:lt2>
          <a:srgbClr val="000000"/>
        </a:lt2>
        <a:accent1>
          <a:srgbClr val="90A9B7"/>
        </a:accent1>
        <a:accent2>
          <a:srgbClr val="406679"/>
        </a:accent2>
        <a:accent3>
          <a:srgbClr val="FFFFFF"/>
        </a:accent3>
        <a:accent4>
          <a:srgbClr val="424749"/>
        </a:accent4>
        <a:accent5>
          <a:srgbClr val="C6D1D8"/>
        </a:accent5>
        <a:accent6>
          <a:srgbClr val="395C6D"/>
        </a:accent6>
        <a:hlink>
          <a:srgbClr val="5C4154"/>
        </a:hlink>
        <a:folHlink>
          <a:srgbClr val="AB979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ocument_x0020_type xmlns="f5823192-5e93-432b-a751-9846c8f3a88b">12</Document_x0020_type>
    <Tech_x0020_topic xmlns="f5823192-5e93-432b-a751-9846c8f3a88b">17</Tech_x0020_topic>
    <Knowledge_x0020_base_x0020_page xmlns="f5823192-5e93-432b-a751-9846c8f3a88b">5</Knowledge_x0020_base_x0020_page>
    <Brands xmlns="f5823192-5e93-432b-a751-9846c8f3a88b">22</Brand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CE46117C45EF4E93DB4FAB3E615D0B" ma:contentTypeVersion="13" ma:contentTypeDescription="Create a new document." ma:contentTypeScope="" ma:versionID="3209af06c2d6b3e5df42472968c174e0">
  <xsd:schema xmlns:xsd="http://www.w3.org/2001/XMLSchema" xmlns:xs="http://www.w3.org/2001/XMLSchema" xmlns:p="http://schemas.microsoft.com/office/2006/metadata/properties" xmlns:ns2="f5823192-5e93-432b-a751-9846c8f3a88b" targetNamespace="http://schemas.microsoft.com/office/2006/metadata/properties" ma:root="true" ma:fieldsID="f7d43a23229cc947a0bdad24b36892e4" ns2:_="">
    <xsd:import namespace="f5823192-5e93-432b-a751-9846c8f3a88b"/>
    <xsd:element name="properties">
      <xsd:complexType>
        <xsd:sequence>
          <xsd:element name="documentManagement">
            <xsd:complexType>
              <xsd:all>
                <xsd:element ref="ns2:Tech_x0020_topic" minOccurs="0"/>
                <xsd:element ref="ns2:Brands" minOccurs="0"/>
                <xsd:element ref="ns2:Document_x0020_type" minOccurs="0"/>
                <xsd:element ref="ns2:Knowledge_x0020_base_x0020_p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823192-5e93-432b-a751-9846c8f3a88b" elementFormDefault="qualified">
    <xsd:import namespace="http://schemas.microsoft.com/office/2006/documentManagement/types"/>
    <xsd:import namespace="http://schemas.microsoft.com/office/infopath/2007/PartnerControls"/>
    <xsd:element name="Tech_x0020_topic" ma:index="2" nillable="true" ma:displayName="Tech topic" ma:list="d3193c7d-9435-4a73-825e-9bbed15890b5" ma:internalName="Tech_x0020_topic" ma:showField="Title" ma:web="207faef9-f7ab-44eb-b507-6b7b881d8547">
      <xsd:simpleType>
        <xsd:restriction base="dms:Lookup"/>
      </xsd:simpleType>
    </xsd:element>
    <xsd:element name="Brands" ma:index="3" nillable="true" ma:displayName="Brands" ma:list="c871f6a0-8678-47b2-a004-a8edae91a31a" ma:internalName="Brands" ma:showField="Title" ma:web="207faef9-f7ab-44eb-b507-6b7b881d8547">
      <xsd:simpleType>
        <xsd:restriction base="dms:Lookup"/>
      </xsd:simpleType>
    </xsd:element>
    <xsd:element name="Document_x0020_type" ma:index="4" nillable="true" ma:displayName="Document type" ma:list="7bb446fc-a22e-4bb2-99bc-afcfa55ae0f7" ma:internalName="Document_x0020_type" ma:showField="Title" ma:web="207faef9-f7ab-44eb-b507-6b7b881d8547">
      <xsd:simpleType>
        <xsd:restriction base="dms:Lookup"/>
      </xsd:simpleType>
    </xsd:element>
    <xsd:element name="Knowledge_x0020_base_x0020_page" ma:index="5" nillable="true" ma:displayName="Knowledge base page" ma:list="674b5a67-f3d6-41b3-a44f-d9d74ca6b3c6" ma:internalName="Knowledge_x0020_base_x0020_page" ma:readOnly="false" ma:showField="Title" ma:web="207faef9-f7ab-44eb-b507-6b7b881d8547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96A25D-A3F3-4F44-BD17-D3861BCA268E}">
  <ds:schemaRefs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f5823192-5e93-432b-a751-9846c8f3a88b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07CF798-CFCA-4786-92CA-262E0C3947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998A59-5A23-4DB9-AAE3-FBBA7EC849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823192-5e93-432b-a751-9846c8f3a8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7223</TotalTime>
  <Words>1238</Words>
  <Application>Microsoft Office PowerPoint</Application>
  <PresentationFormat>Custom</PresentationFormat>
  <Paragraphs>183</Paragraphs>
  <Slides>21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Corporate 16-9</vt:lpstr>
      <vt:lpstr>PowerPoint Presentation</vt:lpstr>
      <vt:lpstr>The Auro-11.1 Listening Format</vt:lpstr>
      <vt:lpstr>Vision &amp; Concept</vt:lpstr>
      <vt:lpstr>Auro-11.1 Cinema Installation</vt:lpstr>
      <vt:lpstr>PowerPoint Presentation</vt:lpstr>
      <vt:lpstr>Auro-11.1 - A Unique Combination of 4 Key Ingredients</vt:lpstr>
      <vt:lpstr>#1 – Highest Quality</vt:lpstr>
      <vt:lpstr>#2 – Best Compatibility</vt:lpstr>
      <vt:lpstr>#3 – Best Value for Money</vt:lpstr>
      <vt:lpstr>#4 – Most Easy-to-Use</vt:lpstr>
      <vt:lpstr>Sound in 3D – “Up Stream” Compatibility</vt:lpstr>
      <vt:lpstr>Sound in 3D – “Up Stream” Compatibility</vt:lpstr>
      <vt:lpstr>Sound in 3D – “Up Stream” Compatibility</vt:lpstr>
      <vt:lpstr>Sound in 3D – “Up Stream” Compatibility</vt:lpstr>
      <vt:lpstr>Sound in 3D – “Object Based” versus “Channel Based” Sound</vt:lpstr>
      <vt:lpstr>Sound in 3D – “Object Based” versus “Channel Based” Sound</vt:lpstr>
      <vt:lpstr>Auro-11.1 - The Most Immersive Experience</vt:lpstr>
      <vt:lpstr>Auro 11.1 = DCI COMPLIANT ! </vt:lpstr>
      <vt:lpstr>Auro-11.1 = SINGLE MEDIA DISTRIBUTION</vt:lpstr>
      <vt:lpstr>Auro-11.1 = THE SUPERIOR SOLUTION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Auro 11-1 Sales presentation</dc:title>
  <dc:creator>Ellen</dc:creator>
  <cp:lastModifiedBy>Install</cp:lastModifiedBy>
  <cp:revision>477</cp:revision>
  <cp:lastPrinted>2012-07-15T22:55:29Z</cp:lastPrinted>
  <dcterms:created xsi:type="dcterms:W3CDTF">2012-07-07T15:57:13Z</dcterms:created>
  <dcterms:modified xsi:type="dcterms:W3CDTF">2016-08-22T18:54:28Z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rand &amp; Communication">
    <vt:lpwstr>Presentation - Company Presentation</vt:lpwstr>
  </property>
  <property fmtid="{D5CDD505-2E9C-101B-9397-08002B2CF9AE}" pid="3" name="Public Show">
    <vt:lpwstr>Yes</vt:lpwstr>
  </property>
  <property fmtid="{D5CDD505-2E9C-101B-9397-08002B2CF9AE}" pid="4" name="ContentType">
    <vt:lpwstr>Barco Marketing Document</vt:lpwstr>
  </property>
  <property fmtid="{D5CDD505-2E9C-101B-9397-08002B2CF9AE}" pid="5" name="Document Type">
    <vt:lpwstr>Presentation</vt:lpwstr>
  </property>
  <property fmtid="{D5CDD505-2E9C-101B-9397-08002B2CF9AE}" pid="6" name="ContentTypeId">
    <vt:lpwstr>0x01010076CE46117C45EF4E93DB4FAB3E615D0B</vt:lpwstr>
  </property>
</Properties>
</file>